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رَكِ 1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فِنّيٍ نَشَ مِنِ فَبُرِ كُي، عٍ سِفَ عٍ فِ رَ، عٍ كَابَشِ قٌ عٍ سّرّنمَ. عٍ مُ سٍسٍ قَلَ مِشِ يٌ بّ، بَرِ مَ عٍ نُ بَرَ فّ فَاشُدٍ.عِسَ مِنِقٍ مِشِيٍ مَ عَ نُن عَ شَ تٍ كٌورٍمَتِيُ ٢٨‏؛٩ ٬ ١٠، يَيَ ٢٠‏؛١١ ٬ ١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 تٌ كٍلِ قَشّ مَ سَندٍ لْشْي كُيٍ عِبَ، عَ مِنِ مَرِيَمَ مَفِدَلَكَ نَن سِنفٍ مَ، عَ حِننّ سٌلٌقٍرٍ كٍرِ نَشَن قْشْ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رِيَمَ نَشَ سِفَ عِسَ شِبَارُ قَلَدٍ مِشِيٍ بّ عٍ نُن نَشٍيٍ نُ عَ رَ. عٍ بِرِن نُ سُننُنشِ، عٍ مَن نُ وَقٍ عِسَ شَ حْنقٍ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تٌ عَ مّ عَ عَ عِسَ حِحّ تٌ نّ، عٍ مُ لَ عَ رَ.لُكِ ٢٤‏؛١٣ ٬ ٣٥]]></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قٍيٍ دَنفِ شَنبِ، عِسَ نَشَ مِنِ كّحَ فبّتّ رَ عَ قْشِرَبِرّ مِشِ قِرِن مَ، عٍ تٌ نُ نَ دَاشَ ندٍ كِرَ شْ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يٍ قَن نَشَ فبِلٍن يِ قٍ تَفِ رَبَ رَ بٌورٍيٍ بّ، كْنْ عٍ مُ لَ نٍيٍ قَن شُ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شَنبِ، عِسَ نَشَ مِنِ عَ قْشِرَبِرّ قُ نُن كٍرٍن مَ، عٍ نُ عٍ دّفٍقٍ تٍيبِلِ رَ تّمُي نَشّ. عِسَ نَشَ وْيّن عٍ مَ عٍ شَ دَنشَنِيَتَرٍحَ نُن شَشِلِ شْرْشْيَ شَ قٍ رَ، بَرِ مَ عٍ مُ نُ لَشِ مِشِيٍ رَ نَشٍيٍ عِسَ تٌ، عَ تٌ نُ بَرَ كٍلِ قَشّ مَ.مَتِيُ ٢٨‏؛١٦ ٬ ٢٠، لُكِ ٢٤‏؛٤٤ ٬ ٥٣]]></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 نَشَ عَ مَسٍن عٍ بّ، «وٌ سِفَ دُنِحَ بِرِن كُي، وٌ دَالِ بِرِن كَوَندِ شِبَارُ قَن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شَن نَ دَنشَنِيَ ﭑ مَ، عَ شُنشَ يٍ شْورَ، نَ كَنيِ كِسِمَ نّ. كْنْ شَ نَشَن مُ دَنشَنِيَ ﭑ مَ، نَ كَنيِ بْنْمَ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شٍيٍ نَ دَنشَنِيَ ﭑ مَ عٍ يِ كَابَنَكٌ قٍيٍ رَبَمَ نّ ﭑ شِلِ رَ. عٍ قَمَ نّ حِننّيٍ كٍرِدٍ مِشِيٍ قْشْ رَ، عٍ شُي نّينّيٍ قَلَمَ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كٍلِقٍ قَشّ مَمَتِيُ ٢٨‏؛١ ٬ ١٥، لُكِ ٢٤‏؛١ ٬ ١٢، يَيَ ٢٠‏؛١ ٬ ٢٠]]></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بْشِمَسٍيٍ سُشُمَ نّ عٍ بّلّشّ رَ عٍ مُ عٍ شِن، عٍ سٍقِ مِنمَ نّ سٍ مُ عٍ تٌ، عٍ عٍ بّلّشّ سَمَ نّ قُرٍ مَيٍ مَ، قُرٍ مَيٍ يَلَ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كُي، مَرِفِ عِسَ تٌ فّ وْيّندٍ عٍ بّ، عَ نَشَ تٍ كٌورٍ مَ. عَ نَشَ سَ عَ مَفٌرٌ عَلَ يِرٍقَنيِ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تَن نَشَ سِفَ كَوَندِ تِدٍ يِرٍ بِرِن، عٍ نُن مَرِفِ نَشَ وَلِ. مَرِفِ نَشَ قّيرّ قِ عٍ مَ، عٍ شَ تْنشُمَ مَكَابَشِيٍ رَبَ، مِشِيٍ شَ لَ عٍ شَ كَوَندِ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لَبُ لْشْي تٌ بَ عَ رَ، مَرِيَمَ مَفِدَلَكَ، مَرِيَمَ يَكِ نفَ، نُن سَلٌمٍ، عٍ نَشَ لَبُندّ تُرٍ سَرَ عَلَكٌ عٍ شَ عَ سَ عِسَ قُرٍ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ندٍ لْشْي، كُيٍ بَشِ عِبَدٍ، عٍ نَشَ كُرُن فَبُرِ يِرٍ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رَ رَ، عٍ نَشَ عٍ بٌرٍ مَشْرِن، «ندٍ فّمّ بَمَ وٌن بّ فَبُرِ دّ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فّمّ نَشَن نُ دْشْشِ فَبُرِ دّ مَ، عَ نُ شُنفبٌ كِ قَنيِ. كْنْ عٍ تٌ عٍ يَ رَ سِفَ، عٍ نَشَ عَ تٌ فّمّ بَرَ بَ نَا.]]></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تٌ سٌ فَبُرِ كُي، عٍ نَشَ سّفّتَلَ ندٍ تٌ عَ دْشْشِ يِرٍقَنيِ مَ، فُبَ قِيشّ رَفٌرٌشِ عَ مَ. عٍ نَشَ فَا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قَلَ عٍ بّ، «وٌ نَشَ فَاشُ. وٌ نَ عِسَ نَسَرّتِكَ نَن قٍنقٍ، عٍ نَشَن بَنبَن وُرِ مَفَلَنبُشِ مَ. عَ مُ بٍ، عَ بَرَ كٍلِ قَشّ مَ. وٌ عَ مَتٌ، عٍ نُ عَ سَشِ مّن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وٌ سِفَ، وٌ سَ عَ قَلَ عَ قْشِرَبِرّيٍ بّ، عَ نُن ثِيّرِ، عَ عِسَ نَ سِفَقٍ وٌ يَ رَ فَلِلٍ. وٌ عَ تٌمَ مّننِ نّ عَلْ عَ عَ مَسٍن وٌ بّ كِ نَشّ.»]]></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2026-08-15T13:59:15Z</dcterms:created>
  <dcterms:modified xsi:type="dcterms:W3CDTF">2026-08-15T13:59:15Z</dcterms:modified>
  <dc:title>Bible.com.au: مَرَكِ 16:1-20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