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وَ حَمَ نَشَ قَ ثِلَتِ شْن، عٍ عَ مَشْرِن، عَ شَ عَ رَبَ عٍ بّ، عَلْ عَ دَرِشِ عَ رَ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ثِلَتِ نَشَ عٍ مَشْرِن، «وٌ وَ مَ ﭑ شَ يُوِقِيٍ شَ مَنفّ بّحِن وٌ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ثِلَتِ نُ عَ كٌلٌن عَ سّرّشّدُبّ كُنتِفِيٍ نُ عِسَ سَشِ عَ بّلّشّ تْونّ نَ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سّرّشّدُبّ كُنتِفِيٍ نَشَ حَمَ كُي عِسٌ، عَلَكٌ ثِلَتِ شَ بَرَبَسِ نَن بّحِن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ثِلَتِ مَن نَشَ عٍ مَشْرِن، «وٌ قَ وَ مَ عَ شْن مَ ﭑ شَ مُنسٍ رَبَ يِ شّمّ رَ، وٌ نَشَن مَ، عَ يُوِقِيٍ شَ مَ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حَمَ مَن نَشَ سْنشْ، «عَ بَنبَن وُرِ مَفَلَنبُ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ثِلَتِ نَشَ عٍ مَشْرِن، «مُنقٍ مَ؟ عَ قٍ حَاشِ مُندُن نَبَشِ؟» كْنْ عٍ تَن سْنشْي نَن تُن شُن مَسَمَ، عٍ نُ عَ قَلَ، «عَ بَنبَن وُرِ مَفَلَنبُ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ثِلَتِ تٌ وَ حَمَ بْحّ رَقَنقٍ عٍ مَ، عَ نَشَ بَرَبَسِ رَبّحِن عٍ بّ. عَ نَشَ يَامَرِ قِ سْورِيٍ شَ عِسَ بْنبْ سّبّرّ رَ. نَ شَنبِ، عَ نَشَ عِسَ سٌ عٍ يِ عٍ شَ سَ عَ بَنبَن وُرِ مَفَلَنبُشِ مَ.سْورِيٍ عِسَ مَيٍلٍقٍمَتِيُ ٢٧‏؛٢٧ ٬ ٣١، يَيَ ١٩‏؛٢ ٬ ٣]]></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ورِيٍ نَشَ عِسَ شَنِن فٌمِنَ شْنيِ، نَ تّتّ كُي، عٍ عٍ بٌورٍ سْورِيٍ بِرِن شِ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مَنفّ فُبَ فبٍيلِ رَفٌرٌ عِسَ مَ، عٍ قَ تُنبٍيٍ مَقِلِن، عٍ عٍ يَءِلَن مَنفّ كَتَنيِ مَنِيّ رَ. عٍ نَشَ نَ سَ عَ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نِنقٍ ثِلَتِ شْنمَتِيُ ٢٧‏؛١ ٬ ٢‏،١١ ٬ ٢٦، لُكِ ٢٣‏؛١ ٬ ٧‏،١٣ ٬ ٢٥، يَيَ ١٨‏؛٢٨ ٬ ١٩‏؛١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 عَ شّيبُ، «عِ كّنَ، يُوِقِيٍ شَ مَن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 عَ شُنيِ بْنبْمَ وُرِ رَ، عٍ دّيٍ بْشُن عَ مَ، عٍ عٍ شِنبِ سِن، عٍ سُيِدِ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فّ عِسَ مَيٍلٍدٍ، عٍ نَشَ مَنفّ فُبَ رَتٍ عَ مَ، عٍ عَ فبٍ دُفِ رَفٌرٌ عَ مَ، عٍ قَ عَ رَ مِنِ عٍ شَ سَ عَ بَنبَن وُرِ مَفَلَنبُشِ مَ.عِسَ بَنبَنقٍ وُرِ مَفَلَنبُشِ مَمَتِيُ ٢٧‏؛٣٢ ٬ ٤٤، لُكِ ٢٣‏؛٢٦ ٬ ٤٩، يَيَ ١٩‏؛١٦ ٬ ٢٤]]></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رٍنِكَ شّمّ ندٍ نُ نَ دَنفِقٍ كِرَ رَ، عَ كٍلِشِ دَاشَ. عَ نُ شِلِ سِمْن، عَلٍسَندِرٍ نُن رُقُ بَبَ. سْورِيٍ نَشَ عَ يَمَرِ، عَ شَ عِسَ شَ وُرِ مَفَلَنبُشِ شَنِ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سَ شَنِن يِرٍ دّننَشَن شِلِ قَلَمَ فٌلٌفٌتَ، نَ نَن قَلَشِ عٍ شَ شُي، «شُنكٌنكٌتَ يِ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وّنِ سٌ عَ يِ، مِرِ سٍرِ سَشِ عَ شُن، كْنْ عَ مُ تِن عَ مِن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عَ مَبَنبَن وُرِ مَفَلَنبُشِ مَ، عٍ كَندَ بُن عَ شَ دُفِيٍ شَ قٍ رَ، عَلَكٌ عٍ شَ عَ كٌلٌن كَنكَن نَشَن سْتْ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 عَ بَنبَنقٍ تّمُي نَشّ، فّيسّفّ تَفِ نَن نُ عَ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نُ وَ مَ بِرِن شَ عَ كٌلٌن عٍ عَ بَنبَنشِ قٍ نَشَن مَ، عٍ يِ سّبّلِ نَن فبَكُ عَ شُن مَ، «يُوِقِيٍ شَ مَنفّ.»]]></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28عٍ نَشَ سُوتٍ مِشِ قِرِن قَن بَنبَن وُرِ مَفَلَنبُشِيٍ مَ عِسَ قّ مَ، كٍرٍن عَ يِرٍقَنيِ مَ، بٌورٍ عَ كْولَ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يٍ تٌ عِبَ، سّرّشّدُبّ كُنتِفِيٍ، يُوِقِيٍ شَ قٌرِيٍ، سّرِيّ كَرَ مْشْيٍ، نُن يُوِقِيٍ شَ كِيتِسَ دْنشْي بِرِن، عٍ تٌ نُ بَرَ فّ عٍ شَ مَلَنيِ رَ، عٍ نَشَ عِسَ شِرِ، عٍ عَ شَنِن ثِلَتِ شْ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يٍ نُ دَنفِمَ عِسَ كٌنبِ رَ، عٍ نُ عٍ شُنيِ لِنتَن عَ مَ، عٍ عَ قَلَ، «عٍٍ، عِ تَن نَشَن هْرْ مْبَنشِ رَبِرَ مَ، عِ مَن قَ عَ تِ شِ سَشَن بُ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يّتّ رَكِسِ! فٌرٌ وُرِ مَفَلَنبُشِ كْ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رّشّدُبّ كُنتِفِيٍ نُن سّرِيّ كَرَ مْشْيٍ قَن نُ عَ مَيٍلٍقٍ، عٍ نُ عَ قَلَ، «عَ بَرَ مِشِ فبّتّيٍ رَكِسِ، كْنْ عَ مُ نْمَ عَ يّتّ تَن نَكِسِ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رَيِلَ مَنفّ شَ مُ عَ رَ، عَلَ شَ مِشِ سُفَندِشِ؟ عَ شَ فٌرٌ وُرِ مَفَلَنبُشِ كْن بٍ يَ، مُشُ شَ عَ تٌ، مُشُ شَ لَ عَ رَ.» نَشٍيٍ نُ بَنبَنشِ عَ قّ مَ، نٍيٍ قَن نُ عِسَ كٌنبِقٍ نّ.عِسَ شَ قَشّمَتِيُ ٢٧‏؛٤٥ ٬ ٥٦، لُكِ ٢٣‏؛٤٤ ٬ ٤٩، يَيَ ١٩‏؛٢٨ ٬ ٣٠]]></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نيِ تَفِ تٌ عَ لِ، يَنيِ شَرٍ رَ، دِ مِ نَشَ سِن بْشِ بِرِن مَ لّيرِ سَشَن بُ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وَشَتِ مَ، عِسَ نَشَ فبٍلٍفبٍلٍ سّنبّ رَ، «عٍلٌيِ، عٍلٌيِ، لّمَ سَبَشَتَنِ؟» نَ نَن قَلَشِ عٍ شَ شُي، «ﭑ مَرِفِ عَلَ، ﭑ مَرِفِ عَلَ، عِ ﭑ نَبّحِنشِ مُنقٍ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شِ نَشٍيٍ نُ نَ نَا، عٍ تٌ عَ شُي مّ، عٍ نَشَ عَ قَلَ، «وٌ عَ مَتٌ، عَ نَ عَننَبِ عٍلِيَ نَن شِلِقٍ!»]]></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شِ ندٍ نَشَ عَ فِ، عَ سَ دُنكٌبِ رَ سِن وّنِ شْنّ شْورَ، عَ عَ سٌ وُرِ دّ عِ، عَ قَ عَ تِ عِسَ بّ عَلَكٌ عَ شَ عَ مِن. عَ نَشَ عَ قَلَ، «وٌ عَ لُ، وٌن شَ عَ مَتٌ شَ عَننَبِ عٍلِيَ قَمَ عَ رَفٌرٌ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 نَشَ عَ شُي عِتٍ سّنبّ رَ، عَ قَ لَاشِ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وَشَتِ، دُفِ شُنفبٍ نَشَن سِنفَنشِ هْرْ مْبَنشِ كُي، عَ نَشَ عِبْو قِرِن نَ، كٍلِ عَ قُفٍ هَن عَ لَا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ثِلَتِ نَشَ عِسَ مَشْرِن، «عِ تَن نَن قِندِشِ يُوِقِيٍ شَ مَنفّ رَ؟» عِسَ نَشَ عَ يَابِ، «عِ تَن نَن عَ قَلَ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ورِ مَنفّ نَشَن نُ تِشِ عِسَ يَ عِ، عَ تٌ عِسَ لَاشِرَ كِ تٌ، عَ نَشَ عَ قَلَ، «نْندِ نَن عَ رَ يَتِ، عَلَ شَ دِ نَن نُ يِ شّمّ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فِنّ ندٍيٍ قَن نُ نَ نَا، عٍ ندٍدِ مَكُيَشِ عِسَ يِرٍ رَ، عٍ يِ قٍ بِرِن مَتٌمَ. مَرِيَمَ مَفِدَلَكَ نُ نَ عٍ يَ مَ، عَ نُن سَلٌمٍ، عَ نُن مَرِيَمَ، يَكِ لَنمَدِ نُن يُسُقُ نفَ.]]></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 نَ فَلِلٍ تّمُي نَشّ، يِ فِنّيٍ نَن نُ بِرَ مَ عَ قْشْ رَ، عٍ نُ وَلِيٍ رَبَ عَ بّ. فِنّ فبّتّ فبٍفبٍ قَن نُ نَ نَا نَشٍيٍ نُ بَرَ عِسَ مَتِ هَن دَرِ سَلَمُ.عِسَ شَ مَرَفَتّمَتِيُ ٢٧‏؛٥٧ ٬ ٦١، لُكِ ٢٣‏؛٥٠ ٬ ٥٦، يَيَ ١٩‏؛٣٨ ٬ ٤٢]]></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نمَرٍ تٌ سٌ، بٍينُن مَلَبُ لْشْي شَ قْلْ،]]></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يُسُقُ عَرِ مَتٍكَ نَشَ سِفَ ثِلَتِ شْن. يُوِقِيٍ شَ كِيتِسَ بِنيٍ ندٍ نَن نُ عَ رَ نَشَن نُ عَلَ شَ مَنفّيَ نِينِ مَمّقٍ. لِمَنِيَ كُي، عَ نَشَ سَ ثِلَتِ مَشَندِ عِسَ قُرٍ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ثِلَتِ نَشَ تّرّننَ عَ كٌلٌنقٍ رَ عَ عِسَ حَن بَرَ قَشَ. عَ نَشَ سْورِ مَنفّ شِلِ، عَ عَ مَشْرِن نَ قٍ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سْورِ مَنفّ قَن تٌ عَ رَكٌلٌن عَ عِسَ بَرَ قَشَ، ثِلَتِ نَشَ عِسَ قُرٍ سٌ يُسُقُ يِ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يُسُقُ تٌ كَسَنفٍ سَرَ، عَ نَشَ عِسَ قُرٍ رَفٌرٌ وُرِ مَفَلَنبُشِ كْن، عَ عَ كَسَنفٍ، عَ قَ عَ بّلّ فَبُرِ كُي، نَشَن نُ فٍشِ فّمّ كُي. نَ شَنبِ، عَ نَشَ فّمّ شُنفبٍ مَحِندِفِلِن، عَ عَ دْشْ فَبُرِ دّ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رِيَمَ مَفِدَلَكَ نُن مَرِيَمَ يُسُقُ نفَ، عٍ نَشَ عَ تٌ عٍ عِسَ رَفَتَقٍ دّننَشّ.]]></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رّشّدُبّ كُنتِفِيٍ نَشَ قَ عِسَ تْوحّفّ قٍ فبٍفبٍ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لَتِ مَن نَشَ عَ مَشْرِن، «عِ مُ عٍ يَابِمَ؟ عِ مُ عَ مّشِ عٍ قٍ نَشَن بِرِن سَقٍ عِ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سَ مُ يَابِ فبّتّ يٌ قِ سْنْن. ثِلَتِ قَن نَشَ كَابَ 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 يٌ حّ، سَلِ نَ عَ لِ، ثِلَتِ دَرِ قٍ نَن نُ عَ رَ، عَ شَ فٍيلِمَنِ كٍرٍن نَبّحِن حَمَ بّ، عٍ نَ وَ نَشَن يٌ 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وَشَتِ، فٍرٍ سٌي ندٍيٍ نُ نَ فٍيلِ نَشٍيٍ نُ بَرَ كٍلِ مَنفَسَنيِ شِلِ مَ. حَشَسِ تٌ بِرَ، عٍ نُ بَرَ قَشّ تِ. شّمّ ندٍ نُ نَ عٍ يَ مَ نَشَن نُ شِلِ بَرَبَسِ.]]></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2026-08-15T14:13:24Z</dcterms:created>
  <dcterms:modified xsi:type="dcterms:W3CDTF">2026-08-15T14:13:24Z</dcterms:modified>
  <dc:title>Bible.com.au: مَرَكِ 15:1-47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