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 فِنّ نْشِ نَشَن نَ، عَ نَ نَن نَبَشِ. عَ لَبُندّ سَشِ ﭑ مَ ﭑ مَ مَرَفَتّ لْشْي نَن مَ قٍ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شَ نْندِ قَلَ وٌ بّ، عَلَ شَ شِبَارُ قَنيِ سَ كَوَندِ مَ دّدّ دُنِحَ بِرِن كُي، يِ فِنّ شَ كّوَلِ شَ قٍ قَن قَلَمَ نّ، مِشِيٍ شَ عٍ رَتُ عَ شَ قٍ مَ.»يُدَ سِ شَ يَنقَنتٍيَمَتِيُ ٢٦‏؛١٤ ٬ ١٦، لُكِ ٢٢‏؛١ ٬ ٦]]></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تّمُي، يُدَ سِ عِسِكَرِيٌتِ، نَشَن نُ نَ عِسَ قْشِرَبِرّ قُ نُن قِرِنيِيٍ يَ مَ، عَ نَشَ سِفَ سّرّشّدُبّ كُنتِفِيٍ يِرٍ، عٍ شَ وْيّن عَلَكٌ عَ شَ عِسَ سَ عٍ بّلّ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عَ مّ، عٍ نَشَ حّلّشِن كِ قَنيِ رَ، عٍ كْبِرِ لَايِدِ تٌنفٌ عَ بّ. نَ كُي، يُدَ سِ نَشَ سٌ وَشَتِ قٍنقٍ عَ نْمَ عِسَ سَدٍ عٍ بّلّشّ تّمُي نَشّ.سَيَمَلٍكّ دَنفِ سَلِمَتِيُ ٢٦‏؛١٧ ٬ ٢٥، لُكِ ٢٢‏؛٧ ٬ ٣٤]]></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تَامِ لّبِنِتَرٍ سَلِ تٌ عَ لِ، عَ لْشْي سِنفٍ، يّشّييْرّ بَمَ سّرّشّ رَ لْشْ نَشّ، عِسَ قْشِرَبِرّيٍ نَشَ عَ مَشْرِن، «عِ وَ مَ مُشُ شَ سَ سَيَمَلٍكّ دَنفِ سَلِ دٌنيِ رَقَلَ عِ بّ مِن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قْشِرَبِرّ مِشِ قِرِن شّي، عَ عَ قَلَ عٍ بّ، «وٌ سِفَ تَا كُي. وٌ نَرَلَنمَ شّمّ ندٍ رَ، يٍ قّحّ دْشْشِ عَ شُن. وٌ شَ بِرَ عَ قْشْ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 سٌ دّننَشّ، وٌ شَ عَ قَلَ نَ بَنشِ كَنيِ بّ، ‹كَرَ مْشْ وَ مَ عَ كٌلٌنقٍ عَ نْمَ سَيَمَلٍكّ دَنفِ سَلِ دٌنيِ دٌندٍ دّننَشّ، عَ تَن نُن عَ قْشِرَبِرّ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قَمَ بَنشِ كُي شُنفبٍ مَسٍندٍ وٌ بّ كٌورٍ رَ، سٍ بِرِن يَءِلَنشِ نَا عَ قَنيِ رَ. وٌ شَ سَيَمَلٍكّ دَنفِ سَلِ دٌنيِ رَقَلَ مّن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قْشِرَبِرّيٍ نَشَ سِفَ، عٍ سٌ تَا كُي، عٍ قٍ بِرِن لِ عَلْ عِسَ عَ مَسٍن عٍ بّ كِ نَشّ. عٍ نَشَ سَيَمَلٍكّ دَنفِ سَلِ دٌنيِ رَقَ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نمَرٍ تٌ سٌ، عِسَ نُن عَ قْشِرَبِرّ قُ نُن قِرِنيِيٍ نَشَ 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نقَنتٍيَ عِسَ بّمَتِيُ ٢٦‏؛١ ٬ ٥، لُكِ ٢٢‏؛١ ٬ 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 نَ عٍ دّفٍقٍ تٍيبِلِ رَ تّمُي نَشّ، عِسَ نَشَ عَ مَسٍن، «ﭑ شَ نْندِ قَلَ وٌ بّ، وٌ تَن نَشٍيٍ نَ وٌ دّفٍقٍ ﭑ قّ مَ يِ كِ، مِشِ كٍرٍن نَ وٌ يَ مَ نَشَن قَقٍ ﭑ يَنقَ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شِرَبِرّيٍ نَشَ سُننُن قْلْ، كَنكَن نُ قَ عِسَ مَشْرِن، «ﭑ تَن مُ عَ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 نَشَ عٍ يَابِ، «عَ كَنيِ نَ وٌ تَن مِشِ قُ نُن قِرِنيِيٍ يَ مَ، ﭑ نُن نَشَن بّلّشّ رَفٌرٌ مَ ثَانِ كٍرٍن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دَ مَ شَ دِ سِفَمَ نّ عَلْ عَ شَ قٍ سّبّشِ كِ نَشّ، كْنْ فبَلٌي نَن نَ عَدَ مَ شَ دِ يَنقَمَ بّ. عَ قِسَ نَ كَنيِ بّ هَلِ عَ مُ بَرِ نُ.»مَرِفِ شَ سّرّشّ تْنشُمَمَتِيُ ٢٦‏؛٢٦ ٬ ٣٠، لُكِ ٢٢‏؛١٤ ٬ ٢٠، كٌرِنتِ عِ ١١‏؛٢٣ ٬ ٢٥]]></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 نُ عٍ دّفٍقٍ، عِسَ نَشَ تَامِ تٌنفٌ. عَ تٌ تَنتُي رَ سِفَ عَلَ مَ، عَ نَشَ تَامِ عِفِرَ، عَ عَ سٌ عَ قْشِرَبِرّيٍ يِ رَ، عَ عَ قَلَ عٍ بّ، «وٌ ﭑ كٌ، وٌ عَ دٌن. يِ قِندِشِ ﭑ قَتٍ نَ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دَنفِ شَنبِ، عِسَ نَشَ تْنبِلِ قَن تٌنفٌ. عَ مَن تٌ تَنتُي رَ سِفَ عَلَ مَ، عَ نَشَ تْنبِلِ سٌ عٍ يِ رَ، عٍ بِرِن نَشَ عَ مِ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 نَشَ عَ مَسٍن عٍ بّ، «يِ قِندِشِ ﭑ وُلِ نَن نَ، سَاتّ وُلِ نَشَن بَشِ مِشِ فبٍفبٍ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شَ نْندِ قَلَ وٌ بّ، ﭑ تٌ يِ وّنِ مِنقٍ يِ كِ، ﭑ مُ يِ مِنمَ سْنْن، هَن وٌن بِرِن مَن سَ عَ مِنمَ لْشْ نَشّ عَلَ شَ مَنفّيَ نِينِ بُ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تٌ فّ بّيتِ بَدٍ، عٍ نَشَ تٍ عٌلِوِ فٍيَ قَرِ.عِسَ عَ قَلَقٍ ثِيّرِ بّ عَ عَ يّتّ رَ سَنمَ نّ عَ مَمَتِيُ ٢٦‏؛٣١ ٬ ٣٥، لُكِ ٢٢‏؛٣١ ٬ ٣٤، يَيَ ١٣‏؛٣٦ ٬ ٣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 نَشَ عَ مَسٍن عَ قْشِرَبِرّيٍ بّ، «وٌ بِرِن فبِلٍنمَ نّ ﭑ قْشْ رَ، بَرِ مَ عَ سّبّشِ، ‹ﭑ شُرُ سٍ دّ مَدٌنيِ قَشَمَ نّ، يّشّييٍ قَن يٍنسٍ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قِرِن نَن نُ لُشِ بٍينُن سَيَمَلٍكّ دَنفِ سَلِ شَ عَ لِ، نَشَن مَن شِلِ قَلَمَ تَامِ لّبِنِتَرٍ سَلِ. سّرّشّدُبّ كُنتِفِيٍ نُن سّرِيّ كَرَ مْشْيٍ نُ نَ قّيرّ قٍنقٍ عٍ شَ عِسَ سُشُ يَنقَنتٍيَ سَابُي رَ، عٍ شَ عَ قَ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ﭑ نَ كٍلِ قَشّ مَ، ﭑ سِفَمَ وٌ يَ رَ فَلِ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ثِيّرِ نَشَ عَ قَلَ عَ بّ، «هَلِ بِرِن فبِلٍن عِ قْشْ رَ، ﭑ تَن مُ فبِلٍنمَ عِ قْشْ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سَ نَشَ ثِيّرِ يَابِ، «ﭑ شَ نْندِ قَلَ عِ بّ، تٌ كْي يَتِ، بٍينُن كٌنكٌرٍ شَ عَ رَتٍ دّيَ قِرِن، عِ عِ يّتّ رَ سَنمَ نّ ﭑ مَ سَنمَيَ سَشَ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ثِيّرِ نَشَ عَ قَلَ سّنبّ رَ، «هَلِ وٌن بِرِن نَن سَ قَشَمَ، ﭑ مُ ﭑ يّتّ رَ سَنمَ عِ مَ!» عِسَ قْشِرَبِرّ بِرِن نَشَ فبِلٍن نَ وْيّن كٍرٍن قَلَ رَ.عِسَ عَلَ مَشَندِقٍ فٍتٍسٍمَنِمَتِيُ ٢٦‏؛٣٦ ٬ ٤٦، لُكِ ٢٢‏؛٣٩ ٬ ٤٦]]></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دَنفِ شَنبِ عِسَ نُن عَ قْشِرَبِرّيٍ نَشَ سِفَ يِرٍ ندٍ، دّننَشّ شِلِ فٍتٍسٍمَنِ. عِسَ نَشَ عَ قَلَ عٍ بّ، «وٌ دْشْ بٍ. ﭑ تَن شَ سَ عَلَ مَشَندِ.»]]></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ثِيّرِ، يَكِ، نُن يَيَ شَنِن عَ شُن مَ. حَشَنكَتّ نُن كْنتْقِلِ نَشَ عِسَ بْحّ سُ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عَ مَسٍن عٍ بّ، «سُننُنيِ بَرَ نْ ﭑ بْحّ رَ عَلْ عَ شَ ﭑ قَشَ. وٌ لُ بٍ، كْنْ وٌ نَشَ 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 نَشَ عَ مَسِفَ دٌندٌرٌنتِ، عَ عَ يَتَفِ رَقٍلٍن بْشِ مَ، عَ عَلَ مَشَندِ نَ وَشَتِ شَ مَكُيَ عَ رَ، شَ نَ سَ نْمَ رَبَدٍ.]]></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نَشَ عَلَ مَشَندِ، «ﭑ بَبَ، عِ نْمَ قٍ بِرِن نَ. عِ شَ ﭑ نَتَنفَ يِ حَشَنكَتّ مَ. كْنْ ﭑ سَفٌ نَشَ رَبَ، عِ تَن نَن سَفٌ شَ رَ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تٌ فبِلٍن عَ قْشِرَبِرّيٍ يِرٍ، عَ نَشَ عٍ لِ عٍ نَ شِقٍ. عَ نَشَ عَ قَلَ ثِيّرِ بّ، «سِمْن، عِ شِقٍ نّ يِ كِ؟ عِ مُ نْشِ وَشَتِ كٍرٍن شِ شْلِ كَنَدٍ ﭑ مَ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لَن عَ مَ، «وٌن نَشَ عَ سُشُ سَلِ لْشْي، شَ نَ مُ عَ رَ حَمَ عَ شُنيِ كٍلِمَ نّ.»فِنّ ندٍ لَبُندّ تُرٍ سَقٍ عِسَ مَمَتِيُ ٢٦‏؛٦ ٬ ١٣]]></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وٌ نَشَ شِ. وٌ عَلَ مَشَندِ نّ عَلَكٌ وٌ نَشَ بِرَ تَنتَنيِ كُي. مَحْشُن قَنيِ نَ عَدَ مَ بّ، كْنْ عَ قَتٍ بّندّ تَن سّنبّ مُ 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سَ مَن تٌ عَ مَسِفَ عٍ رَ، عَ مَن نَشَ عَلَ مَشَندِ نَ مَشَندِ كٍرٍنيِ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تٌ فبِلٍن عَ قْشِرَبِرّيٍ يِرٍ، عَ مَن نَشَ عٍ لِ عٍ شِقٍ، بَرِ مَ شِ شْلِ نُ بَرَ نْ عٍ رَ. يَابِ يٌ مُ نُ عٍ يِ عِسَ بّ.]]></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سَ مَن تٌ فبِلٍن عٍ يِرٍ عَ سَنمَيَ سَشَن ندٍ، عَ نَشَ عَ قَلَ عٍ بّ، «وٌ شِقٍ نّ؟ وٌ نَ وٌ مَلَبُقٍ هَن يَ؟ عَ تَن نَن نَ كِ، وَشَتِ بَرَ عَ لِ. عَدَ مَ شَ دِ قَقٍ سَدٍ يُنُبِتْييٍ بّلّشّ.]]></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وٌ كٍلِ، وٌن شّي. وٌ عَ مَتٌ، ﭑ يَنقَمَ بَرَ قَ.»عِسَ سُشُقٍمَتِيُ ٢٦‏؛٤٧ ٬ ٥٦، لُكِ ٢٢‏؛٤٧ ٬ ٥٣، يَيَ ١٨‏؛٣ ٬ ١١]]></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سَ حَن مُ نُ فّشِ وْيّندٍ، يُدَ سِ، نَشَن نُ نَ عَ قْشِرَبِرّ قُ نُن قِرِنيِيٍ يَ مَ، عَ نَشَ قَ كٍرٍن نَ عٍ نُن حَمَ، سَنتِدّفّمَ نُن فبٍنفبٍتَ سُشُشِ عٍ يِ رَ. سّرّشّدُبّ كُنتِفِيٍ، سّرِيّ كَرَ مْشْيٍ، نُن يُوِقِيٍ شَ قٌرِيٍ نَن نُ عٍ شّيشِ.]]></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سَ يَنقَمَ نُن نَ حَمَ نُ بَرَ لَن عَ مَ، عَ شَ عِسَ مَتْنشُمَ عٍ بّ. عَ نُ بَرَ عَ قَلَ عٍ بّ، «ﭑ نَ مِشِ نَشَن سُنبُ، عَ تَن نَن نَ كِ. وٌ عَ سُشُ، وٌ عَ شَنِن، وٌ عَ كَنتَ.»]]></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يُدَ سِ قّقّ قَ، عَ نَشَ عَ مَسٌ عِسَ رَ، عَ عَ قَلَ عَ بّ، «كَرَ مْشْ،» عَ قَ عَ سُنبُ.]]></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نَ كُي، حَمَ نَشَ عِسَ سُشُ.]]></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مِشِ ندٍ نُ تِشِ نَا، عَ نَشَ عَ شَ سَنتِدّفّمَ رَ مِنِ، عَ سّرّشّدُبّ كُنتِفِ شَ كٌنيِ تُلِ بٌلٌ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تٌ نُ نَ بٍتَنِ، سِمْن كُنّ كَنيِ شْنيِ، عَ عَ دّفٍقٍ تٍيبِلِ رَ، فِنّ ندٍ نَشَ قَ. نَرَدَ لَبُندّ تُرٍ نُ نَ عَ يِ رَ، نَشَن سَرٍ شْرْشْ كِ قَنيِ. عَ نُ سَشِ عَ بِتِرّ تٌقَنيِ كُي نَشَن نُ رَقَلَشِ عَلَبَتِرَ فّمّ رَ. فِنّ تٌ بِتِرّ دّ رَبِ، عَ نَشَ لَبُندّ تُرٍ سَ عِسَ شُنيِ.]]></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سَ نَشَ عَ مَسٍن عٍ بّ، «وٌ تٌ مِنِشِ ﭑ شِلِ مَ سَنتِدّفّمَ نُن فبٍنفبٍتَ سُشُشِ وٌ يِ رَ، سُوتٍ نَن نَ ﭑ نَ؟]]></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لْشْ يٌ لْشْ، ﭑ نُ نَ وٌ يَ مَ، ﭑ نُ كَوَندِ تِ هْرْ مْبَنشِ كُي، وٌ مُ ﭑ سُشُ. كْنْ نَشَن سّبّشِ كِتَابُي كُي، قٌ عَ شَ كَمَلِ.»]]></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نَ شَنبِ، عِسَ قْشِرَبِرّيٍ بِرِن نَشَ عٍ فِ عَ شُن مَ.]]></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سّفّتَلَ ندٍ قَن نُ نَ نَشَن نُ بِرَشِ عِسَ قْشْ رَ، دُفِ نَن فبَنسَن نُ قٍلٍنشِ عَ مَ. عٍ نَشَ عَ سُشُ،]]></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كْنْ عَ نَشَ مِنِ عَ شَ دُفِ كُي، عَ عَ فِ عَ مَفٍلِ رَ.يُوِقِيٍ عِسَ مَكِيتِقٍمَتِيُ ٢٦‏؛٥٧ ٬ ٦٨، لُكِ ٢٢‏؛٦٣ ٬ ٦٥، يَيَ ١٨‏؛١٢ ٬ ٢٤]]></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عٍ نَشَ عِسَ شَنِن سّرّشّدُبّ كُنتِفِيٍ شُنيِ شْن. سّرّشّدُبّيٍ كُنتِفِيٍ، يُوِقِيٍ شَ قٌرِيٍ، نُن سّرِيّ كَرَ مْشْ بِرِن نُ مَلَنشِ نَا.]]></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ثِيّرِ نُ بَرَ بِرَ عِسَ قْشْ رَ، كْنْ عَ مُ نُ عَ مَكْرّ مَ عَ فبٍ رَ. عَ نَشَ بِرَ عَ قْشْ رَ هَن عَ سٌ سّرّشّدُبّ كُنتِفِيٍ شُنيِ شَ تّتّ كُي. عٍ نُن هْرْ مْبَنشِ كَنتَمَيٍ نَشَ دْشْ تّ رَ، عٍ نُ قَ عٍ مَشَرَ.]]></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سّرّشّدُبّ كُنتِفِيٍ نُن يُوِقِيٍ شَ كِيتِسَ دْنشْي بِرِن، عٍ نُ سٍيدٍ قٍنقٍ عِسَ شِلِ مَ، عَلَكٌ عٍ شَ عَ قَشَ، كْنْ عٍ مُ سٍ تٌ.]]></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مِشِ فبٍفبٍ نَشَ قَ عِسَ تْوحّفّدٍ، كْنْ عٍ شَ وُلٍيٍ مُ نُ لَنمَ عٍ بٌورٍ مَ.]]></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مِشِ ندٍيٍ تٌ كٍلِ وُلٍ سٍيدٍ بَدٍ عَ شِلِ مَ، عٍ نَشَ عَ قَ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مِشِ ندٍيٍ نُ نَ نَا، عٍ نَشَ شْنْ، عٍ عَ قَلَ عٍ بٌرٍ بّ، «يِ لَبُندّ تُرٍ مَكَنَشِ يِ مْولِ رَ مُنقٍ رَ؟]]></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مُشُ عَ شُي مّشِ نّ، عَ عَ قَلَمَ، ‹ﭑ يِ هْرْ مْبَنشِ رَبِرَ مَ نّ، عَدَ مَ بّلّشّ نَشَن تِشِ، ﭑ فبّتّ تِ شِ سَشَن بُن مَ، نَشَن مُ تِشِ عَدَ مَ بّلّشّ رَ.›»]]></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كْنْ هَلِ نَ وْيّنيِ كُي، عٍ شَ سٍيدٍحْشْيَ مُ نُ لَنشِ عَ بٌورٍ مَ.]]></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نَ كُي، سّرّشّدُبّ كُنتِفِيٍ شُنيِ نَشَ كٍلِ حَمَ تَفِ، عَ عِسَ مَشْرِن، «ثٍ، عِ مُ عٍ يَابِمَ؟ يِ شّمّيٍ مُنسٍ سَقٍ عِ شُن مَ يِ كِ؟»]]></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كْنْ عِسَ مُ يَابِ يٌ قِ، عَ مُ سٍسٍ قَلَ. سّرّشّدُبّ كُنتِفِ شُنيِ مَن نَشَ عَ مَشْرِن، «عِ تَن نَن نَ عَلَ شَ مِشِ سُفَندِشِ رَ، بَتُ مَنفّ شَ دِ؟»]]></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عِسَ نَشَ عَ مَسٍن، «ﭑ تَن نَن نَ عَ رَ. وٌ قَمَ عَدَ مَ شَ دِ تٌدٍ، عَ دْشْشِ عَلَ سّنبّمَ يِرٍقَنيِ مَ، وٌ عَ تٌ قَقٍ رَ نُشُييٍ كُي.»]]></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نَ كُي، سّرّشّدُبّ كُنتِفِ نَشَ عَ يّتّ شَ دٌنمَ سُشُ، عَ عِبْو شْنّ رَ، عَ عَ قَلَ، «وٌن هَيِ نَ سٍيدٍ فبّتّيٍ مَ يِرٍ؟]]></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وٌ بَرَ عَ مّ عَ عَلَ مَبّشُشِ كِ نَشّ! وٌ كِيتِ تٌشِ دِ؟» عٍ بِرِن نَشَ عَ قَلَ عَ لَنمَ عَ شَ قَشَ نّ.]]></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ندٍيٍ نَشَ دّيٍ بْشُن قْلْ عَ مَ. عٍ نَشَ عَ يَ مَشِرِ، عٍ نُ عَ مَدِن، عٍ نُ قَ عَ قَلَ عَ بّ، «نَمِحْنمّحَ رَبَ! عَ قَلَ بَ، نَشَن عِ بْنبْشِ!» عَ تٌ سَ كْسِبِلِيٍ بّلّشّ، نٍيٍ قَن نَشَ عَ بْنبْ.ثِيّرِ عَ يّتّ رَ سَنقٍ عِسَ مَمَتِيُ ٢٦‏؛٦٩ ٬ ٧٥، لُكِ ٢٢‏؛٥٥ ٬ ٦٢، يَيَ ١٨‏؛١٥ ٬ ٢٥]]></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ثِيّرِ نُ نَ تّتّ كُي تّمُي نَشّ لَنبَنيِ، سّرّشّدُبّ كُنتِفِيٍ شُنيِ شَ كٌنيِ فِنّ كٍرٍن نَشَ قَ.]]></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عَ تٌ ثِيّرِ تٌ، عَ عَ مَشَرَقٍ تّ رَ، عَ نَشَ عَ عِفبّ، عَ عَ قَلَ، «عِ تَن، وٌ نُن عِسَ نَسَرّتِكَ بِرِن نَن نُ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عَ سَ مَتِ نّ نُ، عَ سَرٍ نْمَ دَنفِدٍ وَلِكّ شَ حّ كٍرٍن وَلِ سَرٍ رَ، نَ كْبِرِ قَن نْ قِدٍ سٍتَرٍيٍ مَ.» عٍ بْحّ نَشَ تٍ فِنّ شِلِ مَ.]]></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ثِيّرِ نَشَ عَ مَتَندِ، عَ عَ قَلَ، «ﭑ مُ عَ كٌلٌن عِ نَ قٍقٍ قَلَقٍ!» عَ نَشَ مِنِ تّتّ كُي.]]></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كْنْ كٌنيِ فِنّ مَن تٌ عَ تٌ، عَ مَن نَشَ وْيّن قْلْ مِشِيٍ بّ نَشٍيٍ نُ نَ نَا، «عَ شَ مِشِ ندٍ نَن يَ.»]]></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ثِيّرِ مَن نَشَ عَ مَتَندِ. عَ مُ بُ، نَشٍيٍ نُ نَ نَا، عٍ مَن نَشَ عَ قَلَ ثِيّرِ بّ، «نْندِ نَ عَ رَ، عَ تَن مِشِ ندٍ نَن يَتِ عِ رَ، بَرِ مَ فَلِلٍكَ نَن عِ رَ.»]]></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كْنْ ثِيّرِ نَشَ سٌ عَ كَلِقٍ، عَ عَ قَلَ «عَلَ شَ ﭑ دَنكَ! وٌ يِ شّمّ نَشَن مَ قٍ قَلَقٍ، ﭑ تَن مُ عَ كٌلٌن قٍوٌ!»]]></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كٌنكٌرٍ نَشَ عَ رَتٍ كٍرٍن نَ عَ دّيَ قِرِن ندٍ. ثِيّرِ نَشَ رَتُ قَ عِسَ شَ وْيّنيِ مَ عَ بّ، «بٍيمَنُن كٌنكٌرٍ شَ عَ رَتٍ دّيَ قِرِن، عِ عِ يّتّ رَ سَنمَ نّ ﭑ مَ سَنمَيَ سَشَن.» نَ كُي، عَ نَشَ سٌ وَقٍ.]]></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عِسَ نَشَ عَ مَسٍن، «وٌ يِ فِنّ لُ نَ. وٌ نَ عَ تْورْقٍ مُنقٍ رَ؟ كّوَلِ قَنيِ نَن يِ كِ، عَ نَشَن نَبَشِ ﭑ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تَرٍيٍ لُمَ نّ وٌ يَ مَ تّمُي بِرِن. وٌ نَ وَ عَ شْن مَ تّمُي يٌ، وٌ نْمَ قٍ قَنيِ رَبَدٍ عٍ بّ، كْنْ ﭑ تَن مُ لُمَ وٌ يِ رَ بٍ عَبَدَن شّ.]]></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2026-06-15T08:09:09Z</dcterms:created>
  <dcterms:modified xsi:type="dcterms:W3CDTF">2026-06-15T08:09:09Z</dcterms:modified>
  <dc:title>Bible.com.au: مَرَكِ 14:1-72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