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يٍ كٍلِمَ نّ عٍ بٌورٍ شِلِ مَ، حَمَنّيٍ عٍ بٌورٍ فٍرٍ. بْشِ قَمَ نّ سّرّندٍ يِرٍ وُيَشِ، كَامّ قَن سِن بْشِ مَ. نَ بِرِن قِندِ مَ مَنتْورْلِ قْلّ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مّينِ وٌ يّتّ مَ، بَرِ مَ عٍ وٌ سٌمَ نّ كِيتِسَيٍ يِ رَ، عٍ وٌ بْنبْ سَلِدٍ بَنشِيٍ كُي. وٌ تِمَ نّ فٌمِنَيٍ نُن مَنفّيٍ يَ عِ ﭑ تَن مَ قٍ رَ، وٌ قِندِ مَ نّ ﭑ مَ سٍيدٍيٍ رَ عٍ تَن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قٌ شِبَارُ قَنيِ شَ كَوَندِ سِ بِرِن بّ سِن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 وٌ شَنِن وٌ مَكِيتِدٍ تّمُي نَشّ، وٌ نَشَ كْنتْقِلِ وٌ شَ مَسٍنيِ شَ قٍ رَ بٍينُن وٌ شَ عَ تِ. عَلَ نَ وْيّنيِ نَشَن يٌ قِ وٌ مَ نَ وَشَتِ مَ، وٌ شَ نَ نَن قَلَ، بَرِ مَ وٌ تَن شَ مُ وْيّنمَ، عَلَ شَشِلِ سّنِيّنشِ نَن قَمَ وْيّ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قَمَ عَ نفَشَكٍرٍنيِ يَنقَدٍ، عَ عَ سَ مِشِيٍ بّلّشّ، عٍ شَ عَ قَشَ. بَبّ قَن نَ مْولِ نِيَمَ عَ شَ دِ رَ، دِيٍ قَن كٍلِمَ نّ عٍ بَرِ مَيٍ شِلِ مَ، عٍ شَ عٍ قَ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بِرِن قَمَ وٌ شْندٍ ﭑ تَن مَ قٍ رَ، كْنْ نَشَن نَ عَ تُننَبّشِ هَن عَ رَحْنيِ، نَ كَنيِ كِسِمَ نّ.»سٍ هَرَ مُشِ حَاشِمَتِيُ ٢٤‏؛١٥ ٬ ٢٨، لُكِ ٢١‏؛٢٠ ٬ ٢٤]]></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تَن نَشٍيٍ نَ يِ شَرَنقٍ، وٌ وٌ تُلِ مَتِ دٍ! وٌ نَ سٍ هَرَ مُشِ حَاشِ تٌ كَسَرّ نَ نَشَن شَنبِ رَ، عَ تِشِ يِرٍ عَ مُ لَن عَ شَ تِ دّننَشّ، وٌ تَن نَشٍيٍ نَ يُدَيَ نَ تّمُي، وٌ شَ وٌ فِ فٍيَيٍ قَ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ن نَ تَندٍ، عَ نَشَ سٌ سٍسٍ تٌنفٌدٍ عَ شَ بَنشِ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نَ شّ مَ، عَ نَشَ فبِلٍن عَ شَ شِنبٍلِ دٌنمَ تٌنفٌ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وَشَتِ قِندِ مَ فبَلٌي نَن نَ قُرُفِنّيٍ نُن دِنفّيٍ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رْ مْبَنشِ شَ مِسَالِمَتِيُ ٢٤‏؛١ ٬ ٢، لُكِ ٢١‏؛٥ ٬ 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عَلَ مَشَندِ نَ نَشَ وٌ لِ حّمّ تّمُ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رِ مَ تْورّ عَ لِمَ نَ وَشَتِ مَ، نَشَن مَنِيّ سِنفٍ مُ نُ تٌ كَبِ عَلَ نَشَ دُنِحَ دَا، عَ مَن مُ فبِلٍنمَ تٌ رَ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مَرِفِ مُ عَ رَفِرِشِ نُ ندٍ شَ بَ نَ شِ كْنتِ رَ، عَدَ مَ يٌ مُ كِسِمَ نُ. كْنْ عَ ندٍ بَشِ عَ كْنتِ رَ مِشِ سُفَندِشِيٍ نَن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مِشِ ندٍ سَ عَ قَلَ وٌ بّ، ‹عَ مَتٌ، عَلَ شَ مِشِ سُفَندِشِ نَ بٍ›، شَ نَ مُ عَ رَ، ‹عَلَ شَ مِشِ سُفَندِشِ نَ مّننِ،› وٌ نَشَ لَ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رِ مَ وُلٍ قَلّيٍ قَمَ عَلَ شَ مِشِ سُفَندِشِ شِلِ قَلَدٍ عٍ يّتّ شُن، شَ نَ مُ عٍ عٍ يّتّ قِندِ نَمِحْنمّيٍ رَ. عٍ قَمَ تْنشُمَ مَكَابَشِيٍ نُن كَابَنَكٌي رَبَدٍ عَلَكٌ عٍ شَ عَلَ شَ مِشِ سُفَندِشِيٍ رَتَنتَن، شَ عٍ سَ نْ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مّينِ وٌ يّتّ مَ. ﭑ بَرَ قٍ بِرِن مَسٍن وٌ بّ بٍينُن عَ وَشَتِ شَ عَ لِ.»عَدَ مَ شَ دِ فبِلٍنقٍمَتِيُ ٢٤‏؛٢٩ ٬ ٣١، لُكِ ٢١‏؛٢٥ ٬ ٢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حَشَنكَتّ وَشَتِ دَنفِ شَنبِ،‹سٌفٍ عِقْورْ مَ نّ،كِكٍ يَنبّ بَ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تُنبُييٍ بِرَ مَ نّ بْشِ،سٍ نَشَن بِرِن نَ كٌورٍ مَ عَ سّرّنمَ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مُي عَدَ مَ شَ دِ تٌمَ نّ قَ رَ نُشُي كُي، سّنبّ نُن نْرّ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عَ شَ مَلٍكّيٍ شّيمَ نّ دُنِحَ تُنشُن نَانِ بِرِن نَ، عٍ شَ سَ عَ شَ مِشِ سُفَندِشِيٍ مَلَن كٍلِ سّيتِ هَن سّيتِ.»شْرّ بِلِ شَ مِسَالِمَتِيُ ٢٤‏؛٣٢ ٬ ٣٥، لُكِ ٢١‏؛٢٩ ٬ ٣٣]]></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مِنِ هْرْ مْبَنشِ، عَ قْشِرَبِرّ كٍرٍن نَشَ عَ قَلَ عَ بّ، «كَرَ مْشْ، يِ بَنشِيٍ مَتٌ، عٍ تِشِ فّمّ شُنفبٍ نَشٍيٍ رَ، عٍ تِ كِ مَن تٌقَنشِ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شْرّ بِلِ مَتٌ مِسَالِ رَ، وٌ شَ شَشِلِ سْتْ. عَ سَلٌنيِ نَ حِنفِ، عَ بُرّشّ نّينّ نَشَ مِنِ، وٌ عَ كٌلٌنمَ نّ حّمّ بَرَ مَكْ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دَ مَ شَ دِ قَقٍ قَن نَ نَ كِ نّ. وٌ نَ يِ قٍ بِرِن تٌ رَبَ رَ، وٌ شَ عَ كٌلٌن عَدَ مَ شَ دِ بَرَ مَكْرّ، عَ حَن تِشِ نَادّ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شَ نْندِ قَلَ وٌ بّ، تٌ مِشِيٍ مُ دَنفِمَ قٌ نَ قٍ بِرِن نَ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ورٍ نُن بْشِ دَنفِمَ نّ، كْنْ ﭑ مَ مَسٍنيِ تَن مُ دَنفِمَ عَبَدَن.»دُنِحَ رَحْنيِ وَشَتِ كٌلٌنقٍمَتِيُ ٢٤‏؛٣٦ ٬ ٤٤]]></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يٌ مُ عَ كٌلٌن يِ قٍيٍ سَ رَبَمَ لْشْي نُن وَشَتِ يٌ مَ. هَلِ مَلٍكّ نَشٍيٍ نَ عَرِيَننَ، عٍ مُ عَ كٌلٌن، عَلَ شَ دِ قَن مُ عَ كٌلٌن، قٌ بَبَ عَلَ كٍرٍن ثٍتِ.]]></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 مّينِ وٌ يّتّ مَ، وٌ نَشَ يَنقَ، بَرِ مَ وٌ قَن مُ عَ كٌلٌن يِ قٍيٍ سَ كَمَلِمَ تّمُي نَ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مَنِيَشِ شّمّ نَن نَ، نَشَن نَ سِفَقٍ بِيَاسِ. عَ نَ كٍلِ عَ شَ قْشْي شُن، عَ نَ بِرِن تَشُمَ عَ شَ كٌنيِيٍ رَ، عَ كَنكَن تِ عَ شَ وَلِ دّ، عَ مَن عَ قَلَ نَادّ كَنتّ بّ، عَ عَ نَشَ يَنقَ.]]></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وٌ نَشَ يَنقَ. شَ قْشْي كَنيِ فبِلٍنمَ نُنمَرٍ نَن نَ بَ، شَ نَ مُ كْي تَفِ، شَ نَ مُ كٌنكٌرٍ دّيَ سِنفٍ، شَ نَ مُ فّيسّفّ، وٌ مُ عَ وَشَتِ يٌ كٌلٌ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 عَ قَ وٌ تّرّننَ، عَ نَشَ عَ لِ دٍ وٌ شِقٍ!]]></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نَشَن قَلَمَ وٌ بّ، ﭑ نَ نَن عَ قَلَمَ بِرِن بّ؛ وٌ نَشَ يَن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عَ يَابِ، «عِ يِ بَنشِ بٍلٍبٍلٍيٍ تٌشِ؟ يِ فّمّ كٍرٍن مُ لُمَ عَ بٌورٍ قَرِ بٍ، عَ بِرِن نَبِرَ مَ نّ.»مَرَتَنتَنيِ، تْورّ، نُن حَشَنكَتّمَتِيُ ٢٤‏؛٣ ٬ ١٤، لُكِ ٢١‏؛٧ ٬ ١٩]]></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تٌ نُ مَفٌرٌشِ عٌلِوِ فٍيَ قَرِ، عَ يَ رَقِندِشِ هْرْ مْبَنشِ مَ، ثِيّرِ، يَكِ، يَيَ، نُن عَندِرٍ نَشَ عَ مَشْرِن عٍ دٌرٌ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قٍ سَ رَبَمَ مُن تّمُي؟ عَ مَن سَ كٌلٌنمَ تْنشُمَ مُندُن مَ عَ عَ قَقٍ رَبَ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نَشَ سٌ وْيّنقٍ عٍ بّ، «وٌ وٌ مّي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وُيَشِ قَمَ ﭑ تَن شِلِ قَلَدٍ عٍ يّتّ شُن مَ عَ قَلَقٍ رَ، ‹ﭑ تَن نَن نَ عَلَ شَ مِشِ سُفَندِشِ رَ!› نَ كُي، عٍ قَمَ مِشِ فبٍفبٍ رَتَنتَ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 فٍرٍ قٍ مّ، وٌ نَ فٍرٍ ندٍ شِلِ مّ، وٌ نَشَ كْنتْقِلِ، بَرِ مَ قٌ نَ قٍ مْولِيٍ شَ رَبَ. نَ شَ مُ قِندِ مَ دُنِحَ رَحْنيِ رَ سِندٍن.]]></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2026-06-15T08:24:48Z</dcterms:created>
  <dcterms:modified xsi:type="dcterms:W3CDTF">2026-06-15T08:24:48Z</dcterms:modified>
  <dc:title>Bible.com.au: مَرَكِ 13:1-37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