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1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مَرَكِ 12: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نَشَ عَ سُشُ، عٍ عَ قَشَ، عٍ قَ عَ وٌلِ تّتّ شَنبِ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كُي، بْشِ كَنيِ مُنسٍ رَبَمَ قَ؟ عَ سِفَمَ نّ نَا، عَ بْشِ رَوَلِيٍ قَشَ، عَ عَ شَ بْشِ سٌ مِشِ فبّتّيٍ 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وٌ مُ نُ يِ مَسٍنيِ شَرَن كِتَابُي كُي؟‹بَنشِتِيٍ مّي فّمّ نَشَن نَ،عَ بَرَ قِندِ تُشُي فّمّ هَفِفّ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مَرِفِ قْشِ نَن عَ رَ.قٍ مَكَابَشِ نَن يَ وٌن بّ.›»]]></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نُ وْيّنقٍ نَشٍيٍ بّ، عٍ نَشَ عَ كٌلٌن عَ عِسَ يِ تَالِ وْيّنيِ مَسٍنشِ عٍ تَن نَن بّ. عٍ نُ كَتَقٍ عٍ شَ عَ سُشُ، كْنْ عٍ نُ فَاشُشِ حَمَ نَن يَ رَ. نَ كُي، عٍ نَشَ كٍلِ عَ شُن، عٍ سِفَ.فَنتَنيِ تٍقٍ عِسَ بّ دُوتِ شَ قٍ رَمَتِيُ ٢٢‏؛١٥ ٬ ٢٢، لُكِ ٢٠‏؛٢٠ ٬ ٢٦]]></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نَشَ قَرِ سّنِ نُن هٍرٌدٍ قْشِرَبِرّ ندٍيٍ شّي عِسَ شْن عَلَكٌ عٍ شَ فَنتَنيِ تٍ عَ بّ، عٍ شَ عَ مَسْتْ وْيّنيِ كُي.]]></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تٌ سِفَ عَ يِرٍ، عٍ نَشَ عَ قَلَ عَ بّ، «كَرَ مْشْ، مُشُ عَ كٌلٌن نْندِ قَلّ نَن عِ رَ. عِ مُ فَاشُمَ مِشِ يٌ شْن، بَرِ مَ عِ مُ مِشِ رَقِسَمَ عٍ بٌورٍيٍ بّ. عِ مِشِيٍ شَرَنمَ عَلَ شَ كِرَ نَن نَ عَ نْندِ كِ مَ. عَ لَنمَ كَ عَ مُ لَنمَ مُشُ شَ دُوتِ قِ رْ مَ مَنفّ مَ؟ مُشُ شَ عَ قِ، كَ مُشُ نَشَ عَ قِ؟»]]></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سَ تٌ عٍ شَ قِلَنكَقُيحَ كٌلٌن، عَ نَشَ عٍ يَابِ، «وٌ كَتَقٍ ﭑ مَسْتْدٍ مُنقٍ رَ؟ وٌ قَ فبٍتِ كْبِرِ كٌلٍ كٍرٍن نَ ﭑ شْن مَ، ﭑ شَ عَ مَتٌ.»]]></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تٌ قَ كٍرٍن نَ، عَ نَشَ عٍ مَشْرِن، «ندٍ شِلِ نُن مِسَالِ نَ يِ كْبِرِ كٌلٍ مَ يِ كِ؟» عٍ نَشَ عَ يَابِ، «رْ مَ مَنفّ فبٍ.»]]></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سَ نَشَ عَ قَلَ عٍ بّ، «وٌ مَنفّ فبٍ رَفبِلٍن مَنفّ مَ، وٌ عَلَ قَن فبٍ رَفبِلٍن عَلَ مَ.» عٍ قَن نَشَ كَابَ عِسَ شَ قٍ مَ.سَدُ سٍنِيٍ عِسَ مَشْرِنقٍ قَشَمِشِيٍ شَ مَرَكٍلِ مَمَتِيُ ٢٢‏؛٢٣ ٬ ٣٣، لُكِ ٢٠‏؛٢٧ ٬ ٤٠]]></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بْشِ رَوَلِ حَاشِيٍ شَ تَالِمَتِيُ ٢١‏؛٣٣ ٬ ٤٦، لُكِ ٢٠‏؛٩ ٬ ١٩]]></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سَدُ سٍنِيٍ، نَشٍيٍ عَ قَلَمَ عَ قَشَمِشِيٍ مُ كٍلِمَ قَشّ مَ، عٍ نَشَ قَ يِ مَشْرِنيِ رَ عِسَ شْن 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كَرَ مْشْ، عَننَبِ مُنسَ يِ نَن سّبّ مُشُ بّ كِتَابُي كُي، ‹شَ شّمّ ندٍ تَارَ قَشَ، عَ نَشَ عَ شَ فِنّ لُ عَ مُ دِ يٌ بَرِ، عَ نَ شُنيَ نَن نَ فِنّ دْشْمَ، عَلَكٌ عَ شَ بْنسْي قِ عَ تَارَ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نَ كُي، شّمّ ندٍ نَشَ دِ شّمّ سٌلٌقٍرٍ سْتْ. عَ شَ دِ سِنفٍ نَشَ فِنّ دْشْ، عَ قَشَ، عَ مُ بْنسْي يٌ لُ.]]></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شَنبِرَتٌي نَشَ نَ كَاحّ فِنّ تٌنفٌ، كْنْ عَ قَن نَشَ قَشَ، عَ مُ بْنسْي يٌ لُ. نَ نَن مَن نَبَ نَ قَن شَنبِرَتٌي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يِ مِشِ سٌلٌقٍرٍ بِرِن، عٍ سٍسٍ مُ بْنسْي لُ. عَ دْنشْي رَ، فِنّ قَن نَشَ قَشَ.]]></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نَ كُي، مَرَكٍلِ لْشْي، نَ فِنّ تٌ دْشْشِ يِ مِشِ سٌلٌقٍرٍ بِرِن شْن مَ، عَ سَ قِندِ مَ ندٍ فبٍ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سَ نَشَ عَ مَسٍن عٍ بّ، «وٌ مُ عَلَ شَ كِتَابُي كٌلٌن، وٌ مُ عَلَ سّنبّ قَن كٌلٌن. وٌ شَ تَنتَنيِ كٍلِدٍ شَ مُ نَ كِ؟]]></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مِشِيٍ نَ كٍلِ قَشّ مَ مَرَكٍلِ لْشْي، شّمّ مُ فِنّ دْشْمَ، فِنّ قَن مُ دْشْمَ شّمّ شْن. عٍ لُمَ نّ عَلْ مَلٍكّيٍ نَ عَرِيَننَ كِ نَشّ.]]></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قَلَقٍ تَن، عَ قَشَمِشِيٍ مُ كٍلِمَ قَشّ مَ، وٌ مُ نُ عَننَبِ مُنسَ شَ كِتَابُي شَرَن، وُرِ بِلِ شَ قٍ قَلَشِ دّننَشّ؟ عَلَ عَ مَسٍن نّ عَ بّ، ‹ﭑ تَن نَن نَ مَرِفِ عَلَتَلَ رَ، عِبُرَهِمَ، عِسِيَفَ، نُن يَشُبَ نَشَن بَتُمَ.›]]></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قَشَمِشِيٍ شَ مُ عَلَ بَتُمَ، قٌ نَشٍيٍ بَلٌشِ. نَ تَن قِندِشِ وٌ بّ تَنتَنيِ نَن نَ.»يَامَرِ نَشَن تِدٍ فبٌ عَ بِرِن بّمَتِيُ ٢٢‏؛٣٤ ٬ ٤٠، لُكِ ١٠‏؛٢٥ ٬ ٣٧]]></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سَ مَن نَشَ سٌ تَالِ وْيّنيِيٍ قَلَقٍ عٍ بّ، عَ عَ مَسٍن، «شّمّ ندٍ نَشَ وّنِ بِلِيٍ سِ. عَ نَشَ تّتّ رَبِلِن بْشِ رَ، عَ بَيٍ تِ، عَ يِلِ فٍ وّنِ بٌفِ بُندُ مَ دّننَشّ. نَ شَنبِ، عَ نَشَ نَ هّرِ بْشِ رَوَلِيٍ مَ، عَ قَ بِيَاسِ.»]]></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سّرِيّ كَرَ مْشْ ندٍ نَشَ عَ مَسٌ عٍ رَ، عَ عَ تُلِ مَتِ عٍ شَ وْيّنيِ رَ. عَ تٌ عَ تٌ عَ عِسَ بَرَ يَابِ قَنيِ قِ، عَ نَشَ عَ مَشْرِن، «سّرِيّ مُندُن تِدٍ فبٌ سّرِيّ بِرِن يَ مَ؟»]]></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سَ نَشَ عَ يَابِ، «عَ سِنفٍ نَن يِ كِ، ‹عِسِرَيِلَ، عِ تُلِ مَتِ، وٌن مَرِفِ عَلَ، مَرِفِ كٍرٍن ثٍتِ نَ عَ رَ.]]></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 شَ عِ مَرِفِ عَلَ شَنُ عِ بْحّ بِرِن نَ، عِ نِي بِرِن نَ، عِ شَشِلِ بِرِن نَ، عَ نُن عِ سّنبّ بِرِن نَ.›]]></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 قِرِن ندٍ نَن يِ كِ، ‹عِ شَ عِ نفَشَكٍرٍنيِ شَنُ عَلْ عِ عِ يّتّ شَنُشِ كِ نَشّ.› سّرِيّ فبّتّ يٌ مُ نَ نَشَن دَنفِ نٍيٍ رَ.»]]></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سّرِيّ كَرَ مْشْ نَشَ عَ قَلَ عِسَ بّ، «عِ نْندِ، كَرَ مْشْ. عِ بَرَ نْندِ مَسٍن عَ عَلَ كٍرٍن ثٍتِ نَن عَ رَ، عَ بٌورٍ مُ نَ، قٌ عَ كٍرٍن.]]></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مِشِ شَ عَ شَنُ عَ بْحّ بِرِن نَ، عَ شَشِلِ بِرِن نَ، عَ نُن عَ سّنبّ بِرِن نَ. مِشِ مَن شَ عَ نفَشَكٍرٍنيِ شَنُ عَلْ عَ عَ يّتّ شَنُشِ كِ نَشّ. نٍيٍ رَبَتُقٍ دَنفِ سّرّشّ فَن دَاشِ نُن سّرّشّ بِرِن نَ.»]]></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عِسَ تٌ عَ تٌ، عَ عَ بَرَ شَشِلِمَيَ يَابِ قِ، عَ نَشَ عَ مَسٍن عَ بّ، «عَ فبٍ مُ لُشِ عِ شَ سٌ عَلَ شَ مَنفّيَ نِينِ بُن مَ.» نَ شَنبِ، مِشِ يٌ مُ سُو سَ عِسَ مَشْرِندٍ سْنْن.دَوُدَ نُن عَلَ شَ مِشِ سُفَندِشِمَتِيُ ٢٢‏؛٤١ ٬ ٤٦، لُكِ ٢٠‏؛٤١ ٬ ٤٤]]></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عِسَ نَشَ كَوَندِ تِ قْلْ هْرْ مْبَنشِ كُي. «مُنقٍ رَ سّرِيّ كَرَ مْشْيٍ عَ قَلَمَ، عَ عَلَ شَ مِشِ سُفَندِشِ قِندِشِ دَوُدَ شَ دِ نَن نَ؟]]></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عَلَ شَشِلِ سّنِيّنشِ سَابُي رَ، دَوُدَ يّتّ عَ مَسٍن نّ،‹مَرِفِ بَرَ عَ مَسٍن ﭑ مَرِفِ بّ،“ِ مَفٌرٌ ﭑ يِرٍقَنيِ مَ،هَن بٍيمَنُن ﭑ شَ عِ يَشُييٍ رَفٌرٌ عِ سَنيِ بُن.”›»]]></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دَوُدَ يّتّ يَتِ عَ قَلَمَ عَ بّ، ‹ﭑ مَرِفِ›. دَوُدَ قَ نْمَ قِندِدٍ عَ بَبَ رَ دِ؟»حَمَ فبٍفبٍ نُ عٍ تُلِ مَتِمَ عَ رَ، عَ شَ كَوَندِ نُ رَقَن عٍ مَ.دِينّلَ كٌبِيٍمَتِيُ ٢٣‏؛١ ٬ ٣٩، لُكِ ١١‏؛٣٧ ٬ ٥٢، ٢٠‏؛٤٥ ٬ ٤٧]]></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نِ بٌفِ بَ تّمُي تٌ عَ لِ، بْشِ كَنيِ نَشَ كٌنيِ ندٍ شّي بْشِ رَوَلِيٍ شْن مَ، عٍ شَ وّنِ بٌفِ ندٍ سٌ عَ يِ رَ.]]></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عِسَ نَشَ عَ مَسٍن عٍ بّ عَ شَ كَوَندِ كُي، «وٌ وٌ يّتّ رَتَنفَ سّرِيّ كَرَ مْشْيٍ مَ. عَ رَقَن عٍ مَ عٍ شَ عٍ مَحّرّ فُبَ شُنفبٍ رَفٌرٌشِ عٍ مَ، مِشِيٍ شَ نُ عٍ شّيبُ تَا كُي بِنيّ شّيبُييٍ رَ.]]></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عٍ وَ مَ دْشْقٍ سَلِدٍ سَقّ سِنفٍيٍ، عٍ مَن شَ بِنيّ سْتْ شُلُنيِ.]]></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عٍ كَاحّ فِنّيٍ هَرِفٍ مُحَمَ. عٍ سَلِمَ عَ شْنكُيٍ رَ، عَلَكٌ مِشِيٍ شَ عٍ تٌ. فبَلٌي نَشَن نَفَتَشِ عٍ بّ، عَ فبٌ كِ قَنيِ.»كَاحّ فِنّ شَ هَدِيَلُكِ ٢١‏؛١ ٬ ٤]]></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عِسَ نَشَ دْشْ سَلِدٍ كُي، عَ يَ رَقِندِشِ كْبِرِ كَنكِرَ مَ، عَ نُ مِشِيٍ مَتٌ عٍ كْبِرِ سَمَ عَ كُي كِ نَشّ. بَننَمِشِ وُيَشِ نُ كْبِرِ فبٍفبٍ سَقٍ.]]></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كَاحّ فِنّ مِسِكِينّ قَن تٌ قَ، عَ تَن نَشَ كْبِرِ كٌلٍ قِرِن سَ نَشٍيٍ يُسِ مُ فبٌ.]]></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نَ كُي، عِسَ نَشَ عَ قْشِرَبِرّيٍ شِلِ، عَ عَ مَسٍن عٍ بّ، «ﭑ شَ نْندِ قَلَ وٌ بّ، يِ كَاحّ فِنّ مِسِكِينّ شَ كْبِرِ سَشِ فبٌ دَنفِ بِرِن فبٍ رَ نَشٍيٍ بَرَ كْبِرِ سَ كَنكِرَ كُي.]]></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عٍ تَن شَ هَدِيَ كٍلِشِ عٍ شَ نَاقُلِ نَن كُي، كْنْ يِ كَاحّ فِنّ تَن شَ هَدِيَ كٍلِشِ عَ شَ بَلٌي نَن كُي.»]]></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كْنْ، بْشِ رَوَلِيٍ نَشَ نَ كٌنيِ سُشُ، عٍ عَ بْنبْ، عٍ عَ رَفبِلٍن عَ بّلّشّ عِفٍلِ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بْشِ كَنيِ مَن نَشَ كٌنيِ فبّتّ شّي عٍ شْن مَ. عٍ نَشَ نَ قَن بْنبْ عَ شُنيِ مَ، عٍ عَ كٌنبِ عَ مَيَافِشِ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بْشِ كَنيِ مَن تٌ مِشِ فبّتّ شّي، عٍ نَشَ نَ تَن قَشَ. بْشِ كَنيِ مِشِ وُيَشِ فبّتّيٍ شّي نّ عٍ شْن مَ نَ كِ. عٍ نَشَ ندٍيٍ بْنبْ، عٍ ندٍيٍ قَشَ.»]]></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بْشِ كَنيِ شَ دِ شَنُشِ كٍرٍنيِ نَن نُ قَ لُشِ. عَ دْنشْي رَ، عَ نَشَ نَ شّي عٍ شْن مَ، بَرِ مَ عَ نُ بَرَ عَ قَلَ، ‹عٍ ﭑ مَ دِ تَن بِنيَمَ 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كْنْ يِ بْشِ رَوَلِيٍ نَشَ عَ قَلَ عٍ بٌرٍ بّ، ‹يِ نَن نَ كّ تٌنفٌمَ رَ، وٌ قَ، وٌن شَ عَ قَشَ عَلَكٌ كّ شَ قِندِ وٌن فبٍ رَ.›]]></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2026-06-15T08:24:47Z</dcterms:created>
  <dcterms:modified xsi:type="dcterms:W3CDTF">2026-06-15T08:24:47Z</dcterms:modified>
  <dc:title>Bible.com.au: مَرَكِ 12:1-44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