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رَكِ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شِ فبٍفبٍ نَشَ عٍ شَ دٌنمَيٍ عِتَلَ كِرَ شْن مَ، ندٍيٍ قَن نَشَ قّنسّ سّفّ، عٍ نٍيٍ قَن سَ كِرَ شْن مَ عِسَ بِنيَقٍ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حَمَ نَشٍيٍ نُ حّرّقٍ عِسَ يَ رَ، عَ نُن نَشٍيٍ نُ حّرّقٍ عَ شَنبِ رَ، عٍ بِرِن نُ عٍ شُي عِتٍقٍ، عٍ عَ قَلَ،«تَنتُي نَ وٌن نَكِسِمَ بّ!بَرَكَ نَ عَ بّ نَشَن قَقٍ مَرِفِ شِلِ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رَكَ نَ وٌن بَبَ دَوُدَ شَ مَنفّيَ بّ نَشَن نَ قَقٍ!تَنتُي نَ وٌن نَكِسِمَ بّ نَشَن نَ كٌورٍ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سَ تٌ سٌ دَرِ سَلَمُ، عَ نَشَ سِفَ هْرْ مْبَنشِ كُي. عَ تٌ فّ نَا رَبِلِنيِ بِرِن مَتٌدٍ، عٍ نُن عَ قْشِرَبِرّ مِشِ قُ نُن قِرِنيِيٍ نَشَ سِفَ بٍتَنِ، بَرِ مَ كْي نُ بَرَ سٌ.عِسَ شْرّ بِلِ دَنكَقٍمَتِيُ ٢١‏؛١٨ ٬ ٢٢]]></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كُيٍ عِبَ، عٍ تٌ نُ كٍلِقٍ بٍتَنِ، كَامّ نَشَ عِسَ سُ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 شْرّ بِلِ ندٍ تٌ، عَ ندٍدِ مَكُيَشِ عٍ رَ، عَ بُرّشّ نَ عَ كْن نَ، عَ نَشَ سَ نَ مَتٌ، شَ عَ نْمَ عَ بٌفِ ندٍ مَسْتْدٍ. كْنْ عَ تٌ مَكْرّ شْرّ بِلِ رَ، عَ مُ سٍسٍ لِ عَ كْن نَ قٌ عَ بُرّشّ، بَرِ مَ شْرّ بٌفِ تّمُي مُ نُ عَ لِ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سَ نَشَ عَ قَلَ شْرّ بِلِ بّ، «مِشِ يٌ نَشَ عِ تَن بٌفِ دٌن سْنْن!» عَ قْشِرَبِرّيٍ قَن نَشَ عَ شُي مّ.عِسَ سَرٍ مَتِيٍ كٍرِقٍ هْرْ مْبَنشِ كُيمَتِيُ ٢١‏؛١٢ ٬ ١٧، لُكِ ١٩‏؛٤٥ ٬ ٤٨، يَيَ ٢‏؛١٣ ٬ ١٦]]></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تٌ سِفَ دَرِ سَلَمُ، عِسَ نَشَ سٌ هْرْ مْبَنشِ كُي، عَ سَرٍ مَتِيٍ نُن سَرٍ سٌي كٍرِ قْلْ، نَشٍيٍ نُ نَ نَا. عَ نَشَ كْبِرِ مَسَرّيٍ شَ تٍيبِلِيٍ نُن فَنبّ مَتِيٍ شَ دْشْسٍيٍ رَبِ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مَن مُ تِن مِشِ يٌ شَ دَنفِ هْرْ مْبَنشِ سَنسَنيِ كُي، عٍ نَ قِندِ عٍ شَ كٌتٍ مَشَنِن كِرَ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عٍ كَوَندِ، عَ عَ مَسٍن، «عَ مُ سّبّشِ شّ، ‹ﭑ مَ بَنشِ شِلِ قَلَمَ نّ، سِ بِرِن مَ سَلِدٍ بَنشِ›؟ كْنْ وٌ تَن بَرَ عَ قِندِ مُحّتِيٍ دْشْدٍ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سٌقٍ دَرِ سَلَمُمَتِيُ ٢١‏؛١ ٬ ١١، لُكِ ١٩‏؛٢٨ ٬ ٤٤، يَيَ ١٢‏؛١٢ ٬ ١٦]]></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رّشّدُبّ كُنتِفِيٍ نُن سّرِيّ كَرَ مْشْيٍ تٌ يِ قٍ مّ، عٍ نَشَ قّيرّ قٍن قْلْ عٍ نْمَ عِسَ قَشَدٍ كِ نَشّ. عٍ نُ فَاشُشِ عَ يَ رَ، بَرِ مَ عَ نُ حَمَ بِرِن دّ عِشَرَ مَ عَ شَ كَوَندِ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نُنمَرٍ تٌ سٌ، عِسَ نُن عَ قْشِرَبِرّيٍ مَن نَشَ كٍلِ تَا كُي.شْرّ بِلِ شَرٍ نُن عَلَ مَشَندِقٍمَتِيُ ٢١‏؛٢٠ ٬ ٢٢]]></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 كُيٍ عِبَ، عٍ تٌ نُ دَنفِقٍ، عَ قْشِرَبِرّيٍ نَشَ شْرّ بِلِ تٌ عَ بَرَ شَرَ هَن عَ سَن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ثِيّرِ تٌ رَتُ، عَ نَشَ عَ قَلَ عِسَ بّ، «كَرَ مْشْ، عَ مَتٌ، عِ شْرّ بِلِ نَشَن دَنكَ، عَ بَرَ شَرَ فبٍ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سَ نَشَ عَ مَسٍن عٍ بّ، «وٌ شَ دَنشَنِيَ عَلَ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شَ نْندِ قَلَ وٌ بّ، شَ وٌ عَ قَلَ يِ فٍيَ بّ، ‹كٍلِ بٍ، عِ سَ سِن بَا مَ،› شَ نَ كَنيِ مُ سِيكّ عَ بْحّ مَ، عَ لَ عَ رَ، عَ نَشَن قَلَشِ عَ رَبَمَ نّ، نَ قٍ رَبَمَ نّ نَ كَنيِ 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نَن عَ رَ، ﭑ شَ عَ قَلَ وٌ بّ، وٌ نَ عَلَ مَشَندِ قٍقٍ رَ، شَ وٌ لَ عَ رَ عَ وٌ بَرَ عَ سْتْ، وٌ عَ سْتْمَ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26وٌ نَ تِ عَلَ مَشَندِدٍ تّمُي نَشّ، شَ قٍ ندٍ نَ وٌ نُن مِشِ ندٍ تَفِ، وٌ شَ دِحّ عَ مَ، عَلَكٌ وٌ بَبَ نَشَن نَ عَرِيَننَ، عَ قَن شَ دِحّ وٌ شَ يُنُبِيٍ مَ.»عِسَ وَلِمَ ندٍ شَ يَامَرِ مَ؟مَتِيُ ٢١‏؛٢٣ ٬ ٢٧، لُكِ ٢٠‏؛١ ٬ 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مَن نَشَ سٌ دَرِ سَلَمُ. عِسَ تٌ نُ عَ حّرّقٍ هْرْ مْبَنشِ كُي، سّرّشّدُبّ كُنتِفِيٍ، سّرِيّ كَرَ مْشْيٍ، نُن يُوِقِيٍ شَ قٌرِيٍ نَشَ قَ عَ يِ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عَ مَشْرِن، «عِ يِ قٍيٍ رَبَمَ ندٍ شَ يَامَرِ مَ؟ ندٍ يِ سّنبّ قِشِ عِ مَ، عِ شَ يِ قٍيٍ رَ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تٌ مَكْرّ دَرِ سَلَمُ رَ، عٍ نَ بٍتِقَفٍ نُن بٍتَنِ يِرٍ لِ، عٌلِوِ فٍيَ مَبِرِ، عِسَ نَشَ عَ قْشِرَبِرّ مِشِ قِرِن شّ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سَ نَشَ عٍ يَابِ، «ﭑ قَن شَ وٌ مَشْرِن قٍ كٍرٍن مَ. شَ وٌ ﭑ يَابِ، ﭑ عَ قَلَمَ نّ وٌ بّ ﭑ يِ قٍيٍ رَبَمَ نَشَن مَ يَامَرِ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يَيَ تٌ نُ مِشِيٍ شُنشَمَ يٍ شْورَ، عَلَ نَن عَ شّيشِ بَ، كَ عَدَ مَ؟ وٌ ﭑ يَابِ.»]]></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كُي عٍ نَشَ سٌ وْيّنقٍ عٍ بٌرٍ تَفِ، «شَ وٌن نَ عَ يَابِ، وٌن نَشّ، ‹عَلَ،› عَ عَ قَلَمَ نّ وٌن بّ، ‹مُنقٍ رَ وٌ مُ قَ لَ عَ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كْنْ وٌن نَ عَ يَابِ، ‹عَدَ مَ،› نَ قَن قِندِ مَ قٍ نَن نَ وٌن بّ.» عٍ نُ فَاشُشِ حَمَ نَن يَ رَ، بَرِ مَ بِرِن يَيَ مَحْشُنشِ نَمِحْنمّ يَتِ نَن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كُي، عٍ نَشَ عِسَ يَابِ، «مُشُ مُ عَ كٌلٌن.» عِسَ قَن نَشَ عَ مَسٍن عٍ بّ، «ﭑ قَن مُ عَ قَلَمَ وٌ بّ ﭑ يِ قٍيٍ رَبَمَ نَشَن مَ يَامَرِ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عَ قَلَ عٍ بّ، «وٌ شَ سٌ تَا كُي نَشَن نَ يَرٍ. وٌ نّقّ سٌ نَا، وٌ سٌقَلٍ لَنمَ لِمَ عَ شِرِشِ نَ، مِشِ سِنفٍ مُ نُ دْشْ نَشَن قَرِ. وٌ شَ عَ قُلُن، وٌ قَ عَ رَ ﭑ شْ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 مِشِ ندٍ قَ سَ وٌ مَشْرِن، ‹وٌ عَ قُلُنقٍ مُنقٍ رَ،› وٌ شَ عَ يَابِ، ‹مَرِفِ نَن هَيِ نَ عَ مَ. عَ عَ رَفبِلٍنمَ 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تٌ سِفَ، عٍ نَشَ عَ لِ سٌقَلٍ لَنمَ شِرِشِ نَادّ ندٍ سّيتِ مَ كِرَ دّ رَ. عٍ تٌ عَ قُلُ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شِ نَشٍيٍ نُ تِشِ نَا، عٍ نَشَ عٍ مَشْرِن، «وٌ مُنسٍ رَبَقٍ، وٌ تٌ يِ سٌقَلٍ لَنمَ قُلُ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نَشَ عٍ يَابِ عَلْ عِسَ عَ مَسٍن عٍ بّ كِ نَشّ. نٍيٍ قَن نَشَ عٍ لُ عٍ شَ سِفَ.]]></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تٌ قَ سٌقَلٍ لَنمَ رَ عِسَ شْن، عٍ نَشَ عٍ شَ دٌنمَيٍ سَ عَ قَرِ، عِسَ قَ عَ مَفٌرٌ عَ مَ.]]></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2026-06-15T08:55:39Z</dcterms:created>
  <dcterms:modified xsi:type="dcterms:W3CDTF">2026-06-15T08:55:39Z</dcterms:modified>
  <dc:title>Bible.com.au: مَرَكِ 11:1-33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