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ن بَرَ وٌ شُنشَ يٍ شْورَ، كْنْ عَ تَن عَلَ شَشِلِ سّنِيّنشِ نَن نَفٌرٌ مَ وٌ مَ.»عِسَ شُنشَقٍمَتِيُ ٣‏؛١٣ ٬ ١٧، لُكِ ٣‏؛٢١ ٬ ٢٢، يَيَ ١‏؛٣٢ ٬ ٣٤]]></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وَشَتِ مَ، عِسَ نَشَ قَ كٍلِ نَسَرّتِ، فَلِلٍ بْشِ مَ، يَيَ نَشَ عَ شُنشَ يُرُدّن شُرٍ شْو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قّ تٍ يٍ شْورَ تّمُي نَشّ، عَ نَشَ كٌورٍ تٌ رَبِ رَ، عَلَ شَشِلِ سّنِيّنشِ نَشَ فٌرٌ عَ مَ عَلْ فَن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ي ندٍ نَشَ مّ كٍلِ كٌورٍ مَ، عَ عَ مَسٍن، «ﭑ مَ دِ مَشَنُشِ نَن نَ عِ رَ. عِ ﭑ كّنّنشِ كِ قَنيِ رَ.»سٍنتَنّ كَتَقٍ عَ شَ عِسَ رَتَنتَنمَتِيُ ٤‏؛١ ٬ ١١، لُكِ ٤‏؛١ ٬ ١٣]]></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نبِ عَلَ شَشِلِ نَشَ عِسَ شَنِن فبٍنفبٍرٍن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تٌنفٌ نَانِ بُن مَ، عَ نُ نَ فبٍنفبٍرٍن يِرٍ، سٍنتَنّ نُ كَتَقٍ عَ رَتَنتَندٍ. وُلَ سُبٍيٍ نُ نَ نَا. مَلٍكّيٍ نَشَ عَ بُن تِ.عِسَ شَ وَلِ قْلّ نُن عَ قْشِرَبِرّ سِنفٍيٍمَتِيُ ٤‏؛١٢ ٬ ٢٢، لُكِ ٤‏؛١٤ ٬ ٥‏؛١١]]></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يَ سَ شَنبِ فٍيلِ، عِسَ نَشَ سِفَ فَلِلٍ بْشِ مَ عَلَ شَ شِبَارُ قَنيِ كَوَندِ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عَ مَسٍنمَ، «وَشَتِ سُفَندِشِ بَرَ عَ لِ، عَلَ شَ مَنفّيَ نِينِ بَرَ مَكْرّ. وٌ تُوبِ، وٌ لَ عَلَ شَ شِبَارُ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 نُ دَنفِقٍ فَلِلٍ بَا دّ رَ، عَ نَشَ سِمْن نُن عَ شُنيَ عَندِرٍ تٌ، عٍ يّلّ وٌلِقٍ، بَرِ مَ يّشّسُشُييٍ نَن 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شَ عَ قَلَ عٍ بّ، «وٌ بِرَ ﭑ قْشْ رَ. تّمُي دَنفِشِ، وٌ نُ يّشّ نَن سْتْمَ، كْنْ يَكْسِ ﭑ عَ نِيَمَ وٌ شَ نُ مِشِيٍ نَن سْتْ ﭑ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يَ كَوَندِ تِقٍمَتِيُ ٣‏؛١ ٬ ١٢، لُكِ ٣‏؛١ ٬ ٢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شَ يّلّيٍ لُ نَ كٍرٍن نَ، عٍ بِرَ عِسَ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دَنفِ نَ رَ دٌندٌرٌنتِ، عَ نَشَ سٍبٍدٍ شَ دِ يَكِ نُن عَ شُنيَ يَيَ تٌ، عٍ نُ نَ يّلّيٍ مَدّفّقٍ عٍ شَ كُنكُي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نَشَ عٍ شِلِ كٍرٍن نَ، عٍ قَن نَشَ عٍ بَبَ سٍبٍدٍ نُن وَلِكّيٍ لُ كُنكُي كُي، عٍ بِرَ عِسَ قْشْ رَ.عِسَ حِننّ كٍرِقٍلُكِ ٤‏؛٣١ ٬ ٣٧]]></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ن عَ قْشِرَبِرّيٍ نَشَ سٌ كَثّرّنَمُ. مَلَبُ لْشْي مَ، عِسَ نَشَ سٌ سَلِدٍ كُي، عَ كَوَندِ تِ قْ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يٍ نَشَ كَابَ عَ شَ شَرَنيِ مَ، بَرِ مَ عَ مُ نُ لُشِ عَلْ عٍ شَ سّرِيّ كَرَ مْشْيٍ. عَ تَن نُ وْيّنمَ مَنفّ سّنبّ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وَشَتِ يَتِ، شّمّ ندٍ حِننّ نُ نَشَن قْشْ رَ، عَ نَشَ سْنشْي رَتٍ قْلْ عٍ شَ سَلِدٍ بَنشِ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نَسَرّتِكَ، عِ وَشِ مُنسٍ شْن مَ مُشُ بّ؟ عِ قَشِ مُشُ سْنتْدٍ نّ؟ ﭑ عَ كٌلٌن مِشِ نَشَن لَنشِ عِ مَ. عَلَ شَ سّنِيّنتْي نَن نَ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شَ وْيّن عَ مَ عَ شْرْشْي رَ، «عِ سَبَرِ. فبِلٍن يِ شّمّ قْ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ننّ نَشَ شّمّ رَكٍتُن عَ رَ، عَ سْنشْ، عَ قَ فبِلٍن عَ قْشْ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رِن دّ نَشَ عِشَرَ، عٍ نُ قَ عٍ بٌرٍ مَشْرِن، «مُنسٍ يِ كِ؟ شَرَنيِ نّينّ عَ نُن سّنبّ! هَلِ حِننّيٍ، عَ عٍ يَمَرِ مَ، عٍ عَ شُي رَبَ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يِلَ عِسَ قْلّ نَن يَ، نَشَن عَلَ شَ مِشِ سُفَندِشِ عِسَ شَ قٍ مَسٍنمَ، نَشَن قِندِشِ عَلَ شَ دِ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مُ بُ، عَ شِلِ نَشَ دِن فَلِلٍ بْشِ يِرٍ بِرِن نَ.عِسَ سِمْن بِتَنيِ نُن قُرٍ مَ فبٍفبٍ رَيَلَنقٍمَتِيُ ٨‏؛١٤ ٬ ١٧، لُكِ ٤‏؛٣٨ ٬ ٤١]]></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 مِنِ سَلِدٍ كُي، عِسَ نُن يَكِ نُن يَيَ نَشَ سِفَ سِمْن نُن عَندِرٍ شْن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مْن بِتَنيِ فِنّمَ نُ سَشِ، عَ قَتٍ وٌلٍنشِ. عٍ نَشَ عَ شَ قٍ قَلَ عِسَ بّ كٍرٍ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مَسٌ فِنّ رَ، عَ عَ بّلّشّ سُشُ، عَ عَ رَكٍلِ. قُرٍ نَشَ عَ بّحِن، عَ نَشَ عٍ بُن تِ قْ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نمَرٍ تٌ سٌ، سٌفٍ نَشَ دُلَ، مِشِيٍ نَشَ قَ قُرٍ مَيٍ بِرِن نَ عَ شْن، عَ نُن حِننّيٍ بِرَشِ نَشٍيٍ قْ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تَا بِرِن نَشَ عٍ مَلَن نَادّ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قُرٍ مَ فبٍفبٍ رَيَلَن، قُرٍ مْولِ وُيَشِ نُ نَشٍيٍ مَ. عَ نَشَ حِننّ فبٍفبٍ قَن كٍرِ مِشِيٍ قْشْ رَ، كْنْ عَ مُ تِن حِننّيٍ شَ وْيّن، بَرِ مَ عٍ نُ عَ كٌلٌن.عِسَ كَوَندِ تِقٍ فَلِلٍ بْشِ مَمَتِيُ ٤‏؛٢٣، لُكِ ٤‏؛٤٢ ٬ ٤٤]]></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بَشّ مَ، عِسَ نَشَ كٍلِ، عَ نَشَ مِنِ وُلَ عِ عَلَ مَشَندِ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مْن نُن عَ بٌورٍيٍ يَ كٌتٌ نَشَ مْ عِسَ قٍن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تٌ عَ تٌ، عٍ نَشَ عَ قَلَ عَ بّ، «بِرِن نَ عِ قٍن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سّبّشِ عَننَبِ عٍسَيِ شَ كِتَابُي كُي،«ﭑ قَمَ ﭑ مَ شّيرَ رَ سَنبَدٍ عِ يَ رَ،عَ شَ كِرَ رَبْو عِ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سَ نَشَ عٍ يَابِ، «وٌن شّي تَا فبّتّيٍ نَشٍيٍ نَ بٍ رَبِلِنيِ عَلَكٌ ﭑ شَ كَوَندِ رَبَ مّننِ قَن، بَرِ مَ ﭑ قَشِ نَ نَن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نَشَ سِفَ فَلِلٍ بْشِ بِرِن مَ، عَ نُ كَوَندِ تِ عٍ شَ سَلِدٍ بَنشِيٍ كُي، عَ نُ حِننّيٍ قَن كٍرِ مِشِيٍ قْشْ رَ.كُنّ كَنيِ رَيَلَنقٍمَتِيُ ٨‏؛١ ٬ ٤، لُكِ ٥‏؛١٢ ٬ ١٤]]></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كَنيِ ندٍ نَشَ قَ عِسَ يِرٍ، عَ عَ شِنبِ سِن عَ بُن مَ، عَ عَ مَيَندِ، «شَ عِ تِن، عِ نْمَ ﭑ نَسّنِيّندٍ.»]]></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نَشَ كِنِكِنِ عَ مَ. عَ نَشَ عَ بّلّشّ عِتَلَ، عَ عَ سَ كُنّ كَنيِ مَ، عَ عَ قَلَ عَ بّ، «ﭑ تِنشِ. عِ شَ سّنِيّ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نّ قُرٍ نَشَ بَ شّمّ مَ كٍرٍن نَ، عَ نَشَ سّنِيّ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سَ تٌ عَ رَفبِلٍن، عَ نَشَ عَ مَتِنتِن عَ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يِ مَسٍنيِ رَ، «عِ نَشَ يِ قٍ قَلَ مِشِ يٌ بّ. سِفَ عِ سَ عِ يّتّ دّنتّفّ سّرّشّدُبّ بّ، عِ سّرّشّ بَ عِ شَ سّنِيّنيِ شَ قٍ رَ، عَلْ عَننَبِ مُنسَ عَ يَمَرِشِ كِ نَشّ. نَ قِندِ مَ سٍيدٍحْشْيَ نَن نَ عٍ بّ.»]]></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شّمّ تٌ سِفَ، عَ نَشَ سٌ يِ قٍ تَفِ رَبَقٍ بِرِن بّ، عَ نُ عَ شِبَارُ رَيٍنسٍن يّ. نَ نَشَ عَ نِيَ عِسَ مُ نْ سٌدٍ تَا كُي سْنْن كّنّ مَ. قٌ عَ تٌ نُ سَ لُمَ تَا قَرِ مَ مِشِ يٌ مُ سَبَتِشِ دّننَشّ. مِشِيٍ قَن نُ كٍلِمَ يِرٍ بِرِن قَقٍ رَ عَ يِ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عَ شُي عِتٍمَ فبٍنفبٍرٍن يِرٍ،‹وٌ كِرَ يَءِلَن مَرِفِ بّ،وٌ سَنكِرَيٍ مَتِنشِن عَ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يَيَ شُنشَ نَشَ تٌ فبٍنفبٍرٍنيِ مَ. عَ نُ كَوَندِ تِمَ مِشِيٍ بّ، عٍ شَ عٍ شُنشَ يٍ شْورَ تُوبِ رَ، عَلَكٌ عَلَ شَ عٍ شَ يُنُبِيٍ شَ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دَيَكَيٍ نُن دَرِ سَلَمُكَ بِرِن نُ سِفَمَ عَ يِرٍ. عٍ نُ عٍ شَ يُنُبِيٍ مَسٍنمَ كّنّ مَ، يَيَ قَن نُ عٍ شُنشَمَ يُرُدّن شُرٍ شْو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شْمّ شَبٍ دٌنمَ نَن نُ رَفٌرٌشِ يَيَ مَ، بّلّتِ كِرِ دَاشِ نُ شِرِشِ عَ تَفِ. عَ نُ بَلٌمَ كَتٌي نُن وُلَ كُمِ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كَوَندِ تِمَ، عَ نُ عَ قَلَ، «نَشَن قَمَ قَدٍ ﭑ شَنبِ رَ، نَ سّنبّ فبٌ ﭑ تَن بّ. نَ بِنيّ مُ نَ ﭑ تَن يِ رَ، ﭑ حَن شَ ﭑ قٍلٍن عَ شَ سَنكِرِ لُوتِ يَتِ قُلُندٍ.]]></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2026-06-15T08:21:52Z</dcterms:created>
  <dcterms:modified xsi:type="dcterms:W3CDTF">2026-06-15T08:21:52Z</dcterms:modified>
  <dc:title>Bible.com.au: مَرَكِ 1:1-45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