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مِكَ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تَن عِسِرَيِلَ يَشُي،عِ نَشَ حّلّشِن ﭑ مَ تْورّ رَ.هَلِ ﭑ بِرَ نّ، ﭑ مَن كٍلِمَ نّ.هَلِ ﭑ لُ نّ دِ مِ شْورَ، عَلَتَلَ نَن نَ ﭑ مَ يَنبّ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تٌ يُنُبِ رَبَ عَلَتَلَ رَ،ﭑ قَمَ نّ عَ شَ شْنّ سْتْدٍ هَن عَ كَمَلِ،عَ قَ ﭑ شُن مَقَلَدٍ، عَ عَ شَ تِنشِنيِ مَسٍن ﭑ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يَشُييٍ نَ نَ تٌ، عٍ يَافِمَ نّ.سِنفٍ عٍ نُ عَ قَلَمَ، «عِ مَرِفِ عَلَتَلَ نَ مِندٍن؟»كْنْ نَ تّمُي ﭑ تَن نَن عٍ شَ بِرّ تٌمَ،عٍ مَبٌرٌن سَنيِ رَ عَلْ بٌورَ نَشَن نَ كِرَ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ن عِسِرَيِلَ، وٌ شَ تّتّ رَكٍلِ لْشْي قَمَ نّ،وٌ شَ نَانِنيِيٍ عِفبٌ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لْشْي مِشِيٍ قَمَ نّ وٌ يِرٍ،كٍلِقٍ عَسِرِيَ نُن مِسِرَ تَايٍ كُي،كٍلِقٍ مِسِرَ بْشِ هَن عٍقِرَتِ شُرٍ،كٍلِقٍ بَا ندٍ مَ عَ سَ دْشْ بَا فبّتّ رَ،كٍلِقٍ فٍيَ ندٍ مَ عَ سَ دْشْ فٍيَ فبّتّ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نِحَ بْشِ قَمَ نّ كَنَدٍ مِشِيٍ شَ وَلِ حَاشِيٍ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ينِ عِ شَ حَمَ مَ،بَرِ مَ عٍ قِندِشِ عِ كّ نَن نَ،نَشٍيٍ سَبَتِشِ عٍ كٍرٍنيِ مَ قْتْنيِ كُي قِيلِ قَنيِ سّيتِ مَ.عٍ شَ عٍ دّ مَدٌن عَ قَنيِ رَ،عَلْ عٍ نُ عَ رَبَشِ بَسَن نُن فَلَدِ بْشِ مَ تّمُي دَنفِشِ كِ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كَابَنَكٌي مَسٍنمَ نّ عٍ بّ،عَلْ عٍ مِنِ مِسِرَ بْشِ رَ لْشْي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يٍ نَ وٌ سّنبّ تٌ، عٍ يَافِمَ نّ عٍ شَ سّنبّتَرٍيَ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بٍ دٌنمَ نّ عَلْ بْشِمَسٍ،عٍ لُمَ فَاشُي نَن كُي وٌن مَرِفِ عَلَتَلَ يَ رَ، عٍ قَ سّرّ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حَشَنكَتّ نُن عَ شَ كِ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 مُندُن نَ نَشَن مَنِيَ عِ رَ،نَشَن يُنُبِ شَقَرِ مَ،نَشَن دِحّمَ عَ شَ كّ تٌنفٌمَيٍ دْنشْييٍ مَ؟عِ مُ شْنّ رَفَتَمَ عَبَدَن،بَرِ مَ دُفُتّفّيَ مَسٍنقٍ مُشُ بّ عَ رَقَن عِ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مَن كِنِكِنِمَ نّ مُشُ مَ،عِ قَمَ نّ مُشُ شَ يُنُبِيٍ لُدٍ نَا،عِ قَ عٍ وٌلِ بَا بْتِ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عِ شُي رَكَمَلِمَ نّ يَشُبَ بْنسْي بّ،عِ هِننّمَ نّ عِبُرَهِمَ بْنسْي رَ،عَلْ عِ عِ كَلِ عَ رَ مُشُ بٍنبَيٍ بّ كِ نَشّ تّمُي دَنفِ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 تْورْقٍ يِ كِ!ﭑ لُشِ نّ عَلْ مِشِ نَشَن سِفَمَ سَنسِ بٌفِ بَدٍ عَ بَ تّمُي،كْنْ عَ مُ وّنِ بٌفِ تٌمَ نَا،عَ مُ شْرّ قَنيِ لِمَ وُرِ كْن نَ عَلْ عَ وَ مَ عَ شْن مَ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شَنُنتٍنيِيٍ بَرَ حْن بْشِ مَ،تِنشِنتْي كٍرٍن مُ لُمَ نَا.عٍ بِرِن نَ عٍ بٌورٍ تْورْقٍ عَ حَاشِ رَ،كَنكَن فَنتَنيِ تٍمَ عَ نفَشَكٍرٍنيِ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بِرِن قَتَ قٍ حَاشِ رَبَدٍ.مَنفّيٍ، نٍيٍ وَ مَ بُحَ تِنشِنتَرٍ شْن مَ.كِيتِسَيٍ، نٍيٍ كِيتِ سَمَ كْبِرِ نَن تُن مَ قٍ رَ.كُنتِفِيٍ، نٍيٍ قَن عٍ شَ وَ سَبَلِيَ مَسٍنمَ.عٍ بِرِن نَ قٍ كٍرٍ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شَن نَ قِسَمَنتٍ رَ وٌ يَ مَ،نَ تَن لُمَ نّ عَلْ تُنبٍ شْنّ.عَلَ شَ كِيتِ لْشْي بَرَ عَ لِ،عَلْ حَمَ مَكَنتّ عَ قَلَ كِ نَشّ.حَمَ بْحّ مِنِ تّمُي بَرَ 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شَ لَ وٌ دّ قَن بٌورٍ رَ،وٌ نَشَ لَ وٌ شَنُنتٍنيِ رَ،هَلِ وٌ شَ فِنّ نَشَن عَ سَمَ وٌ قّ مَ،وٌ نَشَ وٌ شَ فُندٌ بِرِن مَسٍن عَ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وَشَتِ دِ شّمّ عَ بَبَ مَبٍرٍ مَ نّ،دِ فِنّ تِ عَ نفَ كَنكٍ عِ،مَمَدِ نُن عَ شَ مْرِ نفَ كْنحّمَ نّ.كَنكَن يَشُي قِندِ مَ عَ بَرِ بٌورٍ يَتِ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ﭑ تَن، ﭑ يَ تِمَ عَلَتَلَ نَن نَ،ﭑ نَ ﭑ شَشِلِ تِمَ ﭑ نَكِسِمَ عَلَ نَن نَ،بَرِ مَ ﭑ مَرِفِ ﭑ شُي سُشُمَ نّ.]]></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2026-08-15T13:57:11Z</dcterms:created>
  <dcterms:modified xsi:type="dcterms:W3CDTF">2026-08-15T13:57:11Z</dcterms:modified>
  <dc:title>Bible.com.au: عَننَبِ مِكَ 7:1-20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