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مِكَ 6: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بَرَ عَدَ مَدِ رَكٌلٌن قٍ رَ نَشَن قَن،عَ وَ مَ عِ شَ نَشَن نَبَ؟عَ وَ مَ نّ عِ شَ تِنشِن،دُفُتّفّيَ شَ رَقَن عِ مَ،عِ مَن شَ بِرَ عَلَتَلَ قْشْ رَ يّتّ مَفٌرٍ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 تَاكَيٍ شِلِقٍ.شَشِلِمَ قَمَ نَ تٌدٍ، عَ قَ فَاشُ عَلَ يَ رَ.«وٌ وٌ تُلِ مَتِ عَ شَ كِيتِ رَ، وٌ نَشَ وٌ كٌبٍ سٌ نَ كِيتِسَ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اقُلِ نَ وٌ شْنيِ وٌ نَشَن سْتْ تِنشِنتَرٍيَ كُي؟مَنِيَ سٍ كَمَلِتَرٍيٍ نَ وٌ شْنيِ ﭑ نَشٍيٍ شْ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مَ دِحّدٍ مَنِيَ سٍ تِنشِنتَرٍيٍ كَن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تَا بَننَيٍ قِندِشِ قٍ كٌبِ رَبَيٍ نَن نَ،تَاكَيٍ وُلٍ نَن تُن قَلَمَ، عٍ مِشِيٍ مَدَ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ﭑ بَرَ وٌ تْورْ قْلْ،ﭑ شَ وٌ هَلَكِ وٌ شَ يُنُبِيٍ شَ 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وٌ دّفٍمَ نّ، كْنْ وٌ مُ قَمَ لُفَدٍ،وٌ دٌنسٍ رَفَتَمَ نّ، كْنْ عَ مُ لُمَ نَا.نَ بَمَ نّ وٌ يِ رَ سَنتِدّفّمَ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سَمَ نّ، كْنْ وٌ مُ عَ شَبَمَ،وٌ عٌلِوِ بٌفِ بُندُ مَ نّ، كْنْ وٌ مُ عَ تُرٍ دٌنمَ،وٌ وّنِ بٌفِ دُندُ مَ نّ، كْنْ وٌ مُ عَ مِن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بِرَ نّ عٌمِرِ شَ يَامَرِيٍ قْشْ رَ،وٌ عَكَبُ شَ نَامُنيِيٍ قِندِ وٌ فبٍ رَ.ﭑ وٌ سْنتْمَ نَ نَن مَ،ﭑ وٌ شَ حَمَ قِندِ مَ نّ مَيٍلٍ سٍ رَ دُنِحَ يَ شْرِ،ﭑ وٌ لُمَ نّ يَافِ كُي سِيٍ تَ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كَلَمُ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 وٌ تُلِ مَتِ عَلَتَلَ شَ مَسٍنيِ رَ؛«كٍلِ، وٌ شَ وٌ شَ كَلَمُي تِ فٍيَيٍ يَ شْرِ،دُنِحَ بِرِن شَ عِ شُ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فٍيَ نَشٍيٍ نَ دُنِحَ مَ كَبِ عَ قْلّ،وٌ شَ ﭑ تَن عَلَتَلَ شَ كَلَمُي مّ،ﭑ نَشَن تِمَ ﭑ مَ حَمَ عِسِرَيِلَ شِلِ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مَ حَمَ، ﭑ مُنسٍ رَبَشِ وٌ رَ؟ﭑ كٌتٍ مُندُن دْشْشِ وٌ شُن مَ؟وٌ شَ ﭑ يَا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وٌ رَ مِنِشِ نّ مِسِرَ بْشِ رَ،ﭑ وٌ شُن سَرَ كٌنيِيَ كُي.ﭑ نَشَ مُنسَ، هَرُنَ، نُن مَرِيَمَ شّي وٌ رَ مِنِ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مَ حَمَ، وٌ شَ وٌ رَتُ عَ مَ،مٌوَبَ مَنفّ بَلَكِ نُ وَ مَ نَشَن نَبَقٍ وٌ رَ،عَ نُن بٍيٌرِ شَ دِ بَلَمِ شَ يَابِ.وٌ شَ وٌ رَتُ وٌ شَ بِيَاسِ مَ كٍلِقٍ سِتِمِ هَن فِلِفَلِ،عَلَتَلَ شَ قٍ تِنشِنشِيٍ عَ نَشٍيٍ رَبَشِ وٌ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قَمَ مُنسٍ رَ عَلَتَلَ بّ ﭑ شَ مَنفّ عَلَ بَتُ؟عَ لَنمَ ﭑ شَ قَ سّرّشّ نَن نَ عَ بّ،سّرّشّ فَن دَاشِ عَلْ نِنفٍ نَشٍيٍ بَرَ حّ كٍرٍن سْ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وَ مَ يّشّي كٌنتٌنيِ فَلِ نَن شْن مَ،شَ نَ مُ عَ رَ، تُرٍ فبٍفبٍ نَشَن مُ حْنمَ؟عَ لَنمَ ﭑ شَ ﭑ مَ دِ سِنفٍ بَ سّرّشّ رَ ﭑ مَ يُنُبِ سَرٍ رَ؟ﭑ دِ نَشَن سْتْ، نَ نْمَ قِندِدٍ نَ شَقَرِ سٍ رَ؟]]></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2026-08-15T13:57:55Z</dcterms:created>
  <dcterms:modified xsi:type="dcterms:W3CDTF">2026-08-15T13:57:55Z</dcterms:modified>
  <dc:title>Bible.com.au: عَننَبِ مِكَ 6:1-16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