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مِكَ 5: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سِرَيِلَ نَكِسِ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تَن، بّتّلّيمُ عٍقَرَتَ، نَشَن شُرُن يُدَ شَبِلّيٍ يَ مَ،مِشِ ندٍ مِنِمَ نّ عِ يَ مَ نَشَن عِسِرَيِلَ يَمَرِ مَ ﭑ بّ.عَ شَ قٍ قْلْشِ تّمُي دَنفِشِ نّ نَشَن مَكُيَ ثٌ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نَ عَ تٌمَ، عَلَتَلَ عِسِرَيِلَ رَبٌلٌمَ،هَن قُرِ فِنّ قَ عَ شَ دِ بَرِدٍ.نَ تّمُي، نَ دِ نفَشَكٍرٍنيِيٍ دْنشْييٍ قَمَ نّ فبِلٍندٍ عِسِرَيِ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كٍلِمَ نّ، عَ تِ عَ شَ شُرُ سٍيٍ يَ رَ،عَ عٍ دّ مَدٌن عَ مَرِفِ عَلَتَلَ شِلِ شُنفبٍ كَنيِ سّنبّ رَ.عٍ سَبَتِمَ نّ عَ قَنيِ رَ،بَرِ مَ عَ شَ شُننَكٍلِ دُنِحَ بِرِن لِمَ نّ.]]></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عَ تَن نَن قِندِ مَ وٌن مَ بْحّسَ رَ.عَسِرِيَكَيٍ نَ قَ وٌن مَ بْشِ مَ،عٍ سٌ وٌن مَ يِرٍ مَكَنتَشِيٍ كُي،وٌن كَنتَمَ سٌلٌقٍرٍ نُن مَنفّ سٌلٌمَسَشَن نَن كٍلِمَ عٍ شِلِ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عَسِرِيَ بْشِ يَمَرِ مَ نّ سَنتِدّفّمَ رَ،عٍ دْشْ نِمِرٌدِ شَ بْشِ شُن مَ تَنبّ رَ.وٌن مَ مَنفّ وٌن بَمَ نّ عَسِرِيَكَيٍ يِ رَ،عٍ نَ تُفَن وٌن مَ نَانِنيِ شُن مَ، عٍ سٌ وٌن مَ بْشِ كُ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يَشُبَ بْنسْي دْنشْييٍ لُمَ نّ دُنِحَ سِيٍ يَ مَ،عَلْ شِنِ نَشَن كٍلِمَ عَلَتَلَ مَ،عَلْ تُنّ يٍ نَشَن دْشْمَ بُرّشّ رَ.عٍ مُ عٍ شَشِلِ تِمَ عِبُنَدَ مَ رَ،عٍ مُ عٍ يّتّ تَشُمَ مِشِ يٌ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يَشُبَ بْنسْي دْنشْييٍ لُمَ نّ دُنِحَ سِ فبٍفبٍ يَ مَ،عَلْ يّتّ نَشَن تِمَ وُلَءِ سُبٍيٍ تَفِ،عَلْ يّتّ يْرّ نَشَن حّرّ مَ شُرُ سٍيٍ يَ مَ،عَ قَ دُتُن ندٍيٍ مَ، عَ عٍ عِبْو، مِشِ يٌ مُ نْمَ عٍ بَدٍ عَ يِ رَ.]]></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شُن نَكٍلِمَ نّ عِ يَشُييٍ يَ عِ، عٍ بِرِن سْنتْ.]]></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عَ مَسٍن،«لْشْ ندٍ قَمَ عَ لِدٍ،ﭑ وٌ شَ سٌييٍ نُن وٌ شَ سْورِ رَفِسٍيٍ شَ قٍ كَنَمَ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ﭑ وٌ شَ بْشِ شَ تَايٍ كَنَمَ نّ،ﭑ وٌ شَ يِرٍ مَكَنتَشِيٍ رَبِ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ﭑ وٌ شَ دُورٍيَ كَنَمَ نّ،ﭑ وٌ شَ سٍ مَتٌي رَيٍنسٍن 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ﭑ وٌ شَ كُيٍيٍ نُن وٌ شَ فّمّ مَسٌلِشِ بِرِن كَنَمَ نّ.نَ تّمُي، وٌ مُ سُيِدِ مَ سٍ يَءِلَنشِيٍ بّ سْنْ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وٌ شَ عَسٍرِ وُرِ مَسٌلِشِيٍ تَلَمَ نّ وٌ تَفِ،ﭑ وٌ شَ تَايٍ كَنَمَ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ﭑ ﭑ فبٍحْشْمَ شْنّ نَن كُي، سِيٍ مَنَشٍيٍ مُ تِن ﭑ شُي سُشُدٍ.»]]></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2026-10-19T10:54:08Z</dcterms:created>
  <dcterms:modified xsi:type="dcterms:W3CDTF">2026-10-19T10:54:08Z</dcterms:modified>
  <dc:title>Bible.com.au: عَننَبِ مِكَ 5:1-14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