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مِكَ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تَن سِيٌنِ، نَشَن عَ حْشْ سَمَ حَمَ شْن مَ،نَشَن قِندِشِ تَا مَكَنتَ شِ رَ،نْي قِسَمَنتٍ فبِلٍنمَ عِ تَن نَن مَ،مَنفّيَ قَ لُ دَرِ سَلَمُ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قَ فبٍلٍفبٍلٍمَ مُنقٍ رَ؟مَنفّ مُ نَ وٌ شْنيِ سْنْن؟وٌ رَ سِمَ بَرَ قَشَ؟نَ بَرَ عَ نِيَ وٌ شَ تْورْ عَلْ فِنّ نَشَن نَ دِتِ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يٌنِكَيٍ، وٌ قُرِيٍ شَ وٌ مَتٌلِن عَلْ قُرِ فِنّ،بَرِ مَ عٍ وٌ رَ مِنِمَ نّ تَا كُي، وٌ قَ شِ بُرُنيِ.عٍ وٌ شَنِنمَ بَبِلْن كٌنيِيَ كُي،كْنْ مّننِ وٌ قَمَ نّ قُلُندٍ.عَلَتَلَ وٌ بَمَ نّ وٌ يَشُييٍ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يَكْسِ سِ فبٍفبٍ تِشِ وٌ شِلِ مَ،عَ قَلَقٍ رَ، «سِيٌنِ شَ يَافِ وٌن يَ شْ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يٍ مُ عَلَتَلَ شَ مَحْشُنيِ كٌلٌنشِ،عٍ مُ عَ شَ وَلِ قَهَامُشِ.عَلَتَلَ بَرَ عٍ مَلَن لٌنيِ مَ مَالٍ بْنبْمَ دّن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يٌنِكَيٍ، وٌ كٍلِ وٌ شَ عٍ بْنبْ.ﭑ وٌ سّنبّ فبٌمَ نّ عَلْ تُورَ،نَشَن قٍرِيٍ يَءِلَنشِ وُرٍ رَ، نَشَن تٌرٍ قِندِشِ وُرٍ فبٍيلِ رَ.نَ كُي وٌ حَمَنّ وُيَشِ بُتُشُنمَ نّ،وٌ عٍ شَ نَاقُلِ قِندِ مَ ﭑ تَن دُنِحَ مَرِفِ عَلَتَلَ نَن ف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كْسِ وٌ شَ وٌ قَتٍيٍ مَبْو سُننُنيِ مَ،بَرِ مَ عٍ نَ وٌن مَ تَا سُشُقٍ،عٍ نَ عِسِرَيِلَ حَمَ شَ مَنفّ بْنبْقٍ عَ يَتَفِ مَ وُرِ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شُننَكٍ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مُي قَمَ عَ لِدٍ،عَلَتَلَ شَ بَنشِ تِشِ فٍيَ نَشَن قَرِ،نَ قَمَ نّ تِدٍ فٍيَ بِرِن شُن مَ.عَ عِتٍمَ نّ تٍنتٍنيِ بِرِن بّ،حَمَيٍ لُمَ نّ سِفَ رَ مّ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 فبٍفبٍ عٍ شُن تِمَ نّ نَا رَ، عٍ عَ قَلَ،«وٌن شَ سِفَ عَلَتَلَ شَ فٍيَ قَرِ،يَشُبَ مَرِفِ عَلَ شَ بَنشِ.عَ وٌن شَرَنمَ نّ عَ شَ سّرِيّ رَ،عَلَكٌ وٌن شَ وٌن حّرّ عَ شَ كِرَ شْن مَ.»سّرِيّ قَتَنمَ سِيٌنِ نَن نَ،عَلَتَلَ شَ مَسٍنيِ كٍلِمَ دَرِ سَلَمُ نَن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ندِ مَ نّ كِيتِسَ رَ سِ فبٍفبٍ تَفِ،عَ قَ سِ سّنبّمَيٍ شَ فٍرٍ رَحْندٍ دُنِحَ بِرِن كُي.عٍ عٍ شَ سَنتِدّفّمَيٍ شَبُمَ سَرِ شَ كٍرِيٍ نَن نَ،عٍ عٍ شَ وْرْتّيٍ يَءِلَن تَنبّيٍ رَ.سِ يٌ مُ عَ شَ سَنتِدّفّمَ عِتٍمَ سِ فبّتّ شِلِ مَ سْنْن.نَ وَشَتِ، مِشِيٍ مُ فٍرٍ مْولِ يٌ مَتِنكَن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مَ عٍ شَ وّنِ سَنسِ نَن سّيتِ مَ،عٍ دْشْ عٍ شَ شْرّ بِلِ نِينِ بُن مَ.مِشِ يٌ مُ قَمَ عٍ بْحّ رَ مِنِدٍ،بَرِ مَ عَلَتَلَ سّنبّمَ بَرَ وْيّ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 بِرِن نْمَ حّرّدٍ عٍ شَ عَلَيٍ وَشْن كِ نّ،كْنْ وٌن تَن وٌن حّرّ مَ عَلَتَلَ نَن وَشْن كِ عَبَدَ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لْشْي ندٍ قَمَ، ﭑ لَنيُرُتْييٍ مَلَنمَ نّ.ﭑ مِشِيٍ شُنلَنمَ نّ، ﭑ نَشٍيٍ رَيٍنسٍنشِ تْورّ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لَنيُرُتْييٍ قِندِ مَ نّ مِشِ كِسِشِ دْنشْييٍ رَ،ﭑ مِشِ رَيٍنسٍنشِيٍ قِندِ مَ نّ سِ سّنبّمَ رَ.عَلَتَلَ نَن تِمَ عٍ شُن مَ سِيٌنِ فٍيَ قَرِ عَبَدَن.]]></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2026-06-13T21:24:33Z</dcterms:created>
  <dcterms:modified xsi:type="dcterms:W3CDTF">2026-06-13T21:24:33Z</dcterms:modified>
  <dc:title>Bible.com.au: عَننَبِ مِكَ 4:1-14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