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كَ 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لَ شَشِلِ سّنِيّنشِ بَرَ سّنبّ قِ ﭑ مَ،تِنشِنيِ نُن لِمَنِيَ بَرَ لُ ﭑ يِ رَ،عَلَكٌ ﭑ شَ يَشُبَ بْنسْييٍ رَكٌلٌن عٍ شَ مُرُتّ رَ،ﭑ شَ عِسِرَيِلَ شَ يُنُبِيٍ مَسٍن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تَن يَشُبَ بْنسْييٍ يَرٍرَتِيٍ،وٌ تَن عِسِرَيِلَ حَمَ شَ مَنفّيٍ،وٌ شَ وٌ تُلِ مَتِ ﭑ نَ.وٌ نَ تِنشِنيِ شْنقٍ، وٌ عَ مَقِ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مِشِيٍ نِي بَقٍ سِيٌنِ تِقٍ رَ،وٌ نَ دَرِ سَلَمُ تِقٍ تِنشِنتَرٍ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مَنفّيٍ كِيتِ سَمَ كْبِرِ سْتْقٍ نَن مَ.عٍ شَ سّرّشّدُبّيٍ شَرَنيِ تِمَ نَاقُلِ شَ قٍ نَن نَ.عٍ شَ نَمِحْنمّيٍ مَسٍنيِيٍ تِمَ عٍ شَ فٍينِ نَن مَ.كْنْ عٍ بِرِن عٍ يَ تِمَ عَلَتَلَ رَ، عٍ نُ عَ قَلَ مِشِيٍ بّ،«عَلَتَلَ مُ نَ شّ وٌن يَ مَ؟حَشَنكَتّ يٌ مُ وٌن 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قٍ نَن يَتِ عَ نِيَمَ سِيٌنِ قَمَ بُشَدٍ عَلْ شّ،دَرِ سَلَمُ قِندِ مَ نّ فّمّ مَلَنشِيٍ رَ،قْتْنيِ قَ بُلَ هْرْ مْبَنشِ رَبِلِن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يَرٍرَتِيٍ شَ يُنُبِ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شّ، «يَشُبَ بْنسْي مَنفّيٍ،عِسِرَيِلَ يَرٍرَتِيٍ، وٌ شَ وٌ تُلِ مَتِ.وٌ تَن شَ مُ دَشَ وٌ شَ سّرِيّ كٌلٌ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وٌ قٍ قَنيِيٍ شْنمَ، قٍ حَاشِيٍ نَن نَقَن وٌ مَ.وٌ مِشِيٍ تْورْ مَ هَن،عَ لُشِ نّ عَلْ وٌ عٍ شَ كِرِ نُن سُبٍ بَمَ عٍ قَتٍ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 عِبٌلٌن عَ شُنتُنيِيٍ رَ، وٌ عَ حِن تُندٍ كُي، وٌ قَ عَ 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مِشِ مْولِ قَمَ نّ عَلَتَلَ شِلِدٍ،كْنْ عَ مُ عٍ يَابِمَ.نَ لْشْي عَ عَ كٌبٍ سٌمَ نّ عٍ رَ،بَرِ مَ عٍ حّرّ كِ مُ قَ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شَ مَسٍنيِ نَن يَ،«وٌ تَن نَمِحْنمّ نَشٍيٍ ﭑ مَ حَمَ رَتَنتَنمَ،نَشٍيٍ بْحّسَ مَسٍنمَ مِشِيٍ بّ نَشٍيٍ وٌ كِمَ،كْنْ وٌ مِشِيٍ تَن فٍرٍ نَشٍيٍ وٌ كُ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شَ قٍ رَ، كْي سٌمَ نّ وٌ شُن،وٌ مُ تٌي تِمَ، وٌ مُ لَامَتُنيِيٍ سْتْمَ، وٌ لُمَ دِ مِ نَن كُي تُن.سٌفٍ دُلَمَ نّ نَ نَمِحْنمّيٍ شُن،يَنيِ قَن عِقْورْ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 مَتٌي يَافِمَ نّ،نَشٍيٍ يَرٍ تٌمَ، عٍ شُن سِنمَ نّ،عٍ عٍ يَتَفِ نْشُن،بَرِ مَ ﭑ تَن عَلَ مُ عٍ يَابِمَ.»]]></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2026-08-15T13:56:49Z</dcterms:created>
  <dcterms:modified xsi:type="dcterms:W3CDTF">2026-08-15T13:56:49Z</dcterms:modified>
  <dc:title>Bible.com.au: عَننَبِ مِكَ 3:1-12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