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مِكَ 2: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يِ وَشَتِ ﭑ مَ حَمَ بَرَ لُ عَلْ ﭑ يَشُي.وٌ دٌنمَ قَنيِ بَمَ دَنفِ مِشِيٍ مَ،نَشٍيٍ قَقٍ بْحّسَ كُي كٍلِقٍ فٍرٍ سٌدٍ.]]></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ﭑ مَ حَمَ شَ فِنّيٍ كٍرِ مَ عٍ شَ بَنشِ قَنيِيٍ كُي،وٌ عٍ شَ دِيٍ شَ شُننَكٍلِ بَمَ عٍ يِ رَ ﭑ نَشَن قِ عٍ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كٍلِ، وٌ سِفَ،ﭑ بَرَ يِ بْشِ بَ وٌ يِ رَ سَبَتِدٍ رَ،بَرِ مَ عَ مُ سّنِيّن، عَ بَرَ كَنَ كٍرٍن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شَ وُلٍ قَلّ نُن مِشِ مَدَشُي قَ عَ قَلَ وٌ بّ،‹وٌ قَمَ بٍيرٍ نُن وّنِ سْتْدٍ›،نَ مِشِ مْولِ نَن نَقَن وٌ مَ نَمِحْنمّ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شُبَ بْنسْي، ﭑ وٌ بِرِن مَلَنمَ نّ.عِسِرَيِلَ مِشِ دْنشْييٍ، ﭑ وٌ شُن لَنمَ نّ.ﭑ وٌ مَلَنمَ نّ، عَلْ يّشّييٍ نَشٍيٍ مَلَنمَ فْورّ كُي،عَلْ شُرُ سٍيٍ نَشٍيٍ نَ قِيلِ مَ عٍ دّ مَدٌندٍ.حَمَ فبٍفبٍ سَبَتِمَ نّ نَا.]]></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شَ مَنفّ قَمَ نّ تَا تّتّ عِبْودٍ،عَ قَ تِ حَمَ يَ رَ،عَ عٍ بِرِن نَمِنِمَ نّ نَا.عَلَتَلَ نَن قِندِ عٍ شُن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حَشَنكَتّ نُن كِ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حَشَنكَتّ نَ مِشِيٍ بّ،نَشٍيٍ عٍ مَحْشُنمَ مَءِقُيَ نُن قٍ حَاشِ رَبَقٍ مَ عٍ سَ تّمُي،كُيٍ نّقّ عِبَ، عٍ قَ قٍ كٌبِيٍ رَبَ،بَرِ مَ نَ نْي نَ عٍ 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 مِلّ شّيٍ مَ، عٍ نٍيٍ بَ عٍ كَنيِيٍ يِ رَ.عٍ نَ مِلّ بَنشِيٍ مَ، عٍ نٍيٍ تٌنفٌ عٍ سّنبّ رَ.عٍ قُ مِشِ مَ، عٍ عَ شَ بَنشِ مُحَ.عٍ قُ مِشِ مَ، عٍ عَ كّ رَ سُشُ عَ 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شَ قٍ رَ، مَرِفِ عَلَتَلَ نَشّ،«ﭑ حَشَنكَتّ دْشْمَ نّ نَ مِشِ مْولِ مَ،وٌ مُ نْمَ وٌ رَتَنفَدٍ نَشَن مَ.ﭑ قَمَ وٌ شُن فٌرٌدٍ نَ حَشَنكَتّ تّمُ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وٌ شَ قٍ عِقَلَمَ تَالِ دَاشِ نّ نَ لْشْي،عٍ وٌ مَسِفِ عَ مَيٍلٍ كِ مَ، عٍ نُ قَ عَ قَلَ،‹مُشُ شَ قٍ بَرَ كَنَ قٍوٌ.مُشُ شَ بْشِيٍ بَرَ بَ مُشُ يِ رَ.عَ بَرَ عٍ بَ مُشُ يِ، عَ عٍ سٌ مُشُ يَشُييٍ 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نَن عَ رَ، وٌ مُ مِشِ يٌ سْتْمَ عَلَتَلَ شَ حَمَ يَ مَ،نَشَن نْمَ بْشِ عِتَشُندٍ وٌ بّ عَلَ شَ تْنشُمَيٍ سَابُ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شَ نَمِحْنمّيٍ عَ قَلَمَ،«بَ يِ مَسٍنيِ مْولِ تِقٍ،نَمِحْنمّ مُ لَنمَ عَ شَ نَ قَلَ.وٌن مُ قَمَ لُدٍ يَافِ يٌ كُ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يَشُبَ بْنسْي، عَ لَنمَ عَ شَ قَلَ،عَلَتَلَ شْنْمَ عَ بْحّ مَ؟عَ دَرِشِ نَ وَلِ مْولِ رَبَ رَ؟»عَلَتَلَ نَشَ عٍ يَابِ،«ﭑ مَ مَسٍنيِيٍ مُ قَنشِ شّ تِنشِنتْييٍ بّ؟]]></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2026-08-15T13:56:47Z</dcterms:created>
  <dcterms:modified xsi:type="dcterms:W3CDTF">2026-08-15T13:56:47Z</dcterms:modified>
  <dc:title>Bible.com.au: عَننَبِ مِكَ 2:1-13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