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مِكَ 1: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قَمَ سُننُندٍ نَ نَن مَ، ﭑ نَ ﭑ كُي عِوَ.ﭑ نَ ﭑ حّرّ مَ نّ ﭑ سَنيِ نُن ﭑ قَتٍ مَفٍلِ رَ،ﭑ نَ ﭑ فبٍلٍفبٍلٍ شُي عِتٍمَ نّ عَلْ وُلَءِ بَرٍ،ﭑ نَ ﭑ كُي عِوَ عَلْ شُن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مَرِ شَ قُرٍ حَاشِ مُ نْمَ دَندَندٍ،عَ مَن بَرَ دِن يُدَيَ بْشِ رَ،هَن عَ بَرَ دَرِ سَلَمُ مَسْتْ ﭑ مَ حَمَ سَبَتِشِ دّن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نَشَ نَ قٍ رَكٌلٌن فَتِكَيٍ رَ دٍ وٌ وَ شُي رَ.ﭑ دْشْشِ شُبٍ شْورَ سُننُنيِ كُي بٍتِ لٍيَقٍ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قِرِكَيٍ، وٌ شَ دَنفِ وٌ مَفٍلِ رَ يَافِ كُي.سَانَن حَمَ مُ سُو سَمَ مِنِدٍ.وٌ مُ نْمَ وٌ شَشِلِ تِدٍ بٍتِ عٍسٍلِ رَ، عٍ قَن نَ وَقٍ.]]></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رٌتِكَيٍ بَرَ لُ كْنتْقِلِ كُي،بَرِ مَ فبَلٌي بَرَ فٌرٌ كٍلِقٍ عٍ مَرِفِ عَلَتَلَ مَ،عَ دَرِ سَلَمُ نَادّ لِ.]]></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لَكِسِكَيٍ، وٌ شَ سْورِ رَفِسٍيٍ يَءِلَن.وٌ بَرَ عَ نِيَ سِيٌنِكَيٍ شَ مُرُتَ عَلَ مَ،عِسِرَيِلَ بَرَ بِرَ وٌ شَ يُنُبِيٍ قْشْ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تَن نُن مٌرٍ سٍتِ فَتِكَيٍ قَتَنمَ نَ نَن مَ،عَكِسِبُكَيٍ قَمَ نّ عِسِرَيِلَ مَنفّيٍ يَنقَ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رٍ سَكَيٍ، ﭑ فٍرٍقَ فبّتّ شّيمَ نّ عَ شَ وٌ فٍرٍ.عِسِرَيِلَ مَنفّ حَلَمَ سِفَمَ نّ عَدُلَ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وٌ شُنيِيٍ بِ عَلْ يُبّ، سُننُنيِ شَ قٍ رَ،بَرِ مَ وٌ شَ دِ شَنُشِيٍ قَمَ شَنِندٍ كٌنيِيَ كُي حَمَنّ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شْنّ عِسِرَيِلَ نُن يُدَيَ 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شَ مَسٍنيِ نَن يَ عَ نَشَن تِ عَننَبِ مِكَ مٌرٍ سٍتِكَ بّ سَمَرِ نُن دَرِ سَلَمُ شَ قٍ رَ. عَ عَ تِ عَ بّ يُدَيَ مَنفّ يٌتَمِ، عَشَسِ، نُن شٍسٍكِيَ شَ وَشَتِ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دُنِحَ سِ بِرِن، وٌ شَ وٌ تُلِ مَتِ ﭑ نَ.عِبُنَدَ مَ بِرِن نَشٍيٍ نَ يِ بّندّ قُحِ قَرِ،وٌ شَ ﭑ مَ مَسٍنيِ رَ مّ،وٌن مَرِفِ عَلَتَلَ قَمَ وٌ كَلَمُدٍ نَشَن نَ،كٍلِقٍ عَ شَ هْرْ مْبَنشِ سّنِيّنشِ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شَ عَ مَتٌ، عَلَتَلَ نَ قَقٍ كٍلِقٍ عَ شَ لِنفِرَ،عَ نَ فٌرٌقٍ فٍيَيٍ قَرِ، عَ عَ حّ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فٍيَيٍ نَ شُنُقٍ عَ سَنيِ بُن مَ،عَلْ كُمِ دٌلٍ نَشَن سَمَ تّ قّ مَ،عَلْ يٍ نَشَن سُسُقٍ كٍلِقٍ يِرٍ عِتٍشِ.فٍيَيٍ نَ عِبْوقٍ، عٍ قِندِ فُلُنبَ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بِرِن كٍلِشِ يَشُبَ بْنسْي شَ مُرُتّ نَن مَ،عَ قَتَنشِ عِسِرَيِلَ حَمَ شَ يُنُبِيٍ نَن مَ.ندٍ يَشُبَ بْنسْييٍ رَ مُرُتَشِ؟سَمَرِ شَ مُ عَ رَ؟ندٍ كُيٍ بَتُدٍ تِشِ يِرٍ عِتٍشِ قَرِ يُدَيَ؟دَرِ سَلَمُ شَ مُ عَ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كُي ﭑ قَمَ سَمَرِ قِندِدٍ فّمّ مَلَنشِيٍ نَن نَ،ﭑ عَ قِندِ وّنِ سَنسِ سِدٍ رَ.ﭑ عَ شَ فّمّ بِلِيٍ رَبِرَ، ﭑ عٍ رَدِن فُلُنبَيٍ كُي،هَن عَ شَ بَنشِيٍ بُنيِ لُ كّ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عَ شَ كُيٍيٍ بُتُشُنمَ نّ،ﭑ عَ شَ بَتُ سٍيٍ فَنمَ نّ تّ رَ،ﭑ عَ شَ عَلَ مَسٌلِشِيٍ شُن نَكَنَمَ نّ.نٍيٍ قْلْشِ بَقَتَ نَن نَ نَشَن نَوَلِشِ لَنفٌي سَرٍ رَ،نٍيٍ مَن قِندِ مَ بَقَتَ نَن نَ لَنفٌي سَرٍ قِمَ نَشَن نَ.]]></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2026-08-15T13:56:48Z</dcterms:created>
  <dcterms:modified xsi:type="dcterms:W3CDTF">2026-08-15T13:56:48Z</dcterms:modified>
  <dc:title>Bible.com.au: عَننَبِ مِكَ 1:1-16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