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تٌ نَ تٌ، عٍ نَشَ فَاشُ، عٍ نُ قَ عَلَ مَتْشْ، نَشَن نَ سّنبّ مْولِ قِشِ عَدَ مَدِيٍ مَ.مَتِيُ بِرَقٍ عِسَ قْشْ رَمَرَكِ ٢‏؛١٣ ٬ ١٧، لُكِ ٥‏؛٢٧ ٬ ٣٢]]></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تٌ كٍلِ نَ، عَ نَشَ شّمّ ندٍ تٌ نَشَن شِلِ مَتِيُ، عَ دْشْشِ دُوتِ مَشِلِدٍ. عِسَ نَشَ عَ قَلَ عَ بّ، «بِرَ ﭑ قْشْ رَ.» مَتِيُ نَشَ كٍلِ، عَ بِرَ عَ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شْ ندٍ عِسَ نُن عَ قْشِرَبِرّيٍ نُ نَ عٍ دّفٍقٍ مَتِيُ شْنيِ. دُوتِ مَشِلِيٍ نُن يُنُبِتْي فبٍفبٍ نَشَ قَ، عٍ بِرِن نَشَ عٍ دّفٍ قْلْ يِرٍ كٍ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رِ سّنِيٍ تٌ نَ تٌ، عٍ نَشَ عِسَ قْشِرَبِرّيٍ مَشْرِن، «مُنقٍ رَ وٌ كَرَ مْشْ نُن دُوتِ مَشِلِيٍ نُن يُنُبِتْييٍ عٍ دّفٍمَ يِرٍ كٍ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تٌ نَ مّ، عَ نَشَ عَ قَلَ، «مِشِ يَلَنشِ هَيِ مُ نَ سٍرِبَ مَ. قُرٍ مَ نَن هَيِ نَ سٍرِبَ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سِفَ، وٌ سَ قَهَامُي سْتْ يِ مَسٍنيِ مَ، ‹هِننّ رَقَن ﭑ مَ دَنفِقٍ سّرّشّ رَ.› ﭑ مُ قَشِ تِنشِنتْييٍ شَ شِلِدٍ. ﭑ قَشِ يُنُبِتْييٍ نَن شِلِدٍ.»عِسَ مَشْرِنقٍ سُنيِ مَمَرَكِ ٢‏؛١٨ ٬ ٢٢، لُكِ ٥‏؛٣٣ ٬ ٣٩]]></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عَننَبِ يَيَ قْشِرَبِرّيٍ نَشَ قَ عِسَ يِرٍ، عٍ عَ مَشْرِن، «مُنقٍ رَ مُشُ تَن نُن قَرِ سّنِيٍ سُنيِ سُشُمَ، كْنْ عِ قْشِرَبِرّيٍ تَن مُ سُ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يَابِ، «فِنّقٍنيِ شَ قُتِشِرِ شُلُنيِ، عَ بٌورٍيٍ نْمَ سُننُندٍ عَ نَ عٍ قّ مَ تّمُي نَشّ؟ لْشْي قَمَ، فِنّقٍنيِ بَمَ نّ عٍ يِ رَ. نَ وَشَتِ تَن، عٍ سُنيِ سُشُ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يٌ مُ دُفِ قٌرِ لٌنثٌمَ دُفِ نّينّ رَ، شَ نَ مُ عَ رَ نَ دُفِ نّينّ شُنتُنيِ نَن دُفِ قٌرِ عِبّندُنمَ، دُفِ عِبْو دَنفِ عَ سِنفٍ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مَن مُ وّنِ نّينّ سَمَ لّبّ قٌرِ كُي، شَ نَ مُ عَ رَ نَ وّنِ نّينّ نَ قُنتُ، وّنِ لّبّ قٌرِ بُلَمَ نّ، وّنِ قِلِ، عَ سَسٍ قَن كَنَ. وّنِ نّينّ سَمَ لّبّ نّينّ نَن كُي، عَلَكٌ وّنِ يٌ، وّنِ سَسٍ يٌ، عٍ بِرِن شَ رَفَتَ عَ قَنيِ رَ.»فِنّدِ مّدِ رَكٍلِقٍ قَشّ مَنُن فِنّ فبّتّ رَيَلَنقٍمَرَكِ ٥‏؛٢١ ٬ ٤٣، لُكِ ٨‏؛٤٠ ٬ ٥٦]]></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مَتّ رَيَلَنقٍمَرَكِ ٢‏؛١ ٬ ١٢، لُكِ ٥‏؛١٧ ٬ ٢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تٌ نُ نَ نَ قٍيٍ مَسٍنقٍ عٍ بّ، مَنفّ ندٍ نَشَ قَ، عَ سُيِدِ عِسَ بّ، عَ عَ قَلَ عَ بّ، «ﭑ مَ دِ فِنّ بَشِ قَشَدٍ يَ، كْنْ شَ عِ سِفَ، عِ نَشَ عِ بّلّشّ سَ عَ مَ، عَ مَن كٍلِ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كٍلِ، عٍ نُن عَ قْشِرَبِرّيٍ نَشَ بِرَ نَ مَنفّ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فِنّ ندٍ نَشَن شَ كِكٍ وَلِ مُ نُ عَ عِتِمَ حّ قُ نُن قِرِن بُن مَ، عَ نَشَ قَ عِسَ شَنبِ رَ، عَ عَ بّلّشّ دِن عَ شَ دٌنمَ سَنبُ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عَ نُ عَ قَلَقٍ عَ يّتّ مَ، «شَ ﭑ نْ ﭑ بّلّشّ دِندٍ عِسَ شَ دٌنمَ فبَنسَن نَ، ﭑ يَلَن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تٌ عَ مَقِندِ، عَ فِنّ تٌ، عَ نَشَ عَ قَلَ عَ بّ، «ﭑ مَ دِ، لِمَنِيَ، عِ شَ دَنشَنِيَ بَرَ عِ رَيَلَن.» كٍرٍن نَ، فِنّ نَشَ يَ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تٌ سٌ مَنفّ شْنيِ، عَ نَشَ حَمَ لِ نَا، عٍ سْنشْقٍ، شُلٍ قٍمَيٍ قَن بَرَ قَ حْن يِرٍ. عَ نَشَ عَ قَلَ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سِفَ، بَرِ مَ يِ فِنّدِ مّدِ مُ قَشَشِ. عَ نَ شِقٍ نّ.» عٍ نَشَ يٌ عَ مَ، عٍ عَ مَيٍ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حَمَ رَ مِنِ تَندٍ، عَ نَشَ سٌ بَنشِ كُي. عَ نَشَ فِنّدِ مّدِ بّلّشّ سُشُ، فِنّدِ مّدِ نَشَ كٍ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شِبَارُ نَشَ يٍنسٍن نَ يِرٍ بِرِن نَ.عِسَ دْنشُي قِرِن نَيَلَن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تٌ كٍلِ مّننِ، دْنشُي قِرِن نَشَ بِرَ عَ قْشْ رَ، عٍ نُ عٍ شُي عِتٍ عَ بّ، «دَوُدَ شَ دِ، كِنِكِنِ مُ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بَكِ كُنكُي كُي، عَ نَشَ بَا عِفِرِ، عَ سٌ عَ شْنيِ تَا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تٌ سٌ بَنشِ، دْنشُييٍ نَشَ عٍ مَسٌ عَ رَ. عَ نَشَ عٍ مَشْرِن، «وٌ لَشِ عَ رَ عَ ﭑ نْمَ وٌ رَيَلَندٍ؟» عٍ نَشَ عَ يَابِ، «عِيٌ، مَرِ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بّلّشّيٍ سَ عٍ يَ مَ، عَ عَ قَلَ عٍ بّ، «وٌ وَشْنقٍ شَ رَبَ وٌ بّ عَلْ وٌ لَشِ عَ رَ كِ 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يَيٍ نَشَ رَبِ كٍرٍن نَ. عِسَ نَشَ عَ مَتِنتِن عٍ رَ عَ شْرْشْي رَ، «مِشِ يٌ نَشَ يِ قٍ كٌلٌ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عٍ تٌ مِنِ، عٍ نَشَ سِفَ عِسَ شَ قٍ قَلَ رَ نَ بْشِ يِرٍ بِرِن.بٌبٌي رَيَلَنقٍلُكِ ١١‏؛١٤ ٬ ١٥]]></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ن عَ قْشِرَبِرّيٍ تٌ نُ كٍلِقٍ نَا، مِشِ ندٍ نَشَ قَ شّمّ ندٍ رَ عَ شْن مَ حِننّ نُ بَرَ نَشَن قِندِ بٌبٌ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تٌ نَ حِننّ كٍرِ، بٌبٌي نَشَ وْيّن. حَمَ نَشَ كَابَ، عٍ عَ قَلَ، «يِ قٍ مْولِ سِنفٍ مُ نُ تٌ عِسِرَيِلَ بْشِ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قَرِ سّنِيٍ تَن نَشَ عَ قَلَ، «عَ حِننّيٍ كٍرِ مَ حِننّ مَنفّ نَن سَابُي رَ.»عِسَ كِنِكِنِقٍ حَمَ مَمَرَكِ ٦‏؛٦، ٦‏؛٣٤، لُكِ ٨‏؛١]]></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تَايٍ بِرِن عِحّرّ، عَ شُنفبٍ نُن عَ شُرِ. عَ نُ مِشِيٍ شَرَنمَ عٍ شَ سَلِدٍيٍ كُي، عَ نُ عٍ كَوَندِ عَلَ شَ مَنفّيَ شَ شِبَارُ قَنيِ رَ، عَ نُ قُرٍ مَ مْولِ بِرِن نَيَلَ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 حَمَ تٌمَ تّمُي نَشّ، عَ نُ كِنِكِنِمَ عٍ مَ، بَرِ مَ سّنبّ نُن لِمَنِيَ بِرِن نُ بَشِ عٍ يِ. عٍ نُ لُشِ نّ عَلْ يّشّي نَشٍيٍ مَكَنتَمَ مُ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عَ نَشَ عَ قَلَ عَ قْشِرَبِرّيٍ بّ، «شّ شَبَ وَلِ بٍلٍبٍلٍ نَن نَ، كْنْ وَلِكّيٍ تَن شُ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دٍيٍ نَشَ قَ نَمَتّ ندٍ رَ عِسَ شْن مَ، عَ سَشِ دَفِ مَ. عِسَ تٌ عٍ شَ دَنشَنِيَ تٌ، عَ نَشَ عَ قَلَ نَمَتّ بّ، «ﭑ مَ دِ، لِمَنِيَ تٌنفٌ، عِ شَ يُنُبِيٍ بَرَ شَقَ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شّ كَنيِ مَشَندِ عَلَكٌ عَ شَ وَلِكّيٍ رَ سَنبَ عَ شَ شّ شَبَدٍ.»]]></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سّرِيّ كَرَ مْشْ ندٍيٍ نَشَ عَ قَلَ عٍ بْحّ مَ، «يِ شّمّ نَ عَلَ رَ سْتْقٍ نّ يِ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سَ تٌ نُ عٍ شَ مَحْشُنيِ كٌلٌن، عَ نَشَ عَ مَسٍن عٍ بّ، «مُنقٍ رَ مَحْشُنيِ كٌبِيٍ نَ وٌ بْحّ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يّنيِ مُندُن سْونّيَ، عَ قَلَقٍ ‹عِ شَ يُنُبِيٍ بَرَ شَقَرِ،› كَ عَ قَلَقٍ ‹كٍلِ، عِ شَ عِ حّ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شَ عَ مَسٍن وٌ بّ عَ عَدَ مَ شَ دِ نْمَ يُنُبِ شَقَرِدٍ دُنِحَ مَ.» عِسَ نَشَ عَ مَسٍن نَمَتّ بّ، «كٍلِ، عِ شَ عِ شَ دَفِ تٌنفٌ، عِ شَ سِفَ عِ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مَتّ نَشَ كٍلِ، عَ سِفَ عَ شْنيِ.]]></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2026-08-15T13:56:05Z</dcterms:created>
  <dcterms:modified xsi:type="dcterms:W3CDTF">2026-08-15T13:56:05Z</dcterms:modified>
  <dc:title>Bible.com.au: مَتِي 9:1-38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