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ورِ مِشِ كّمّ شُنمَتِ نَشَ عَ يَابِ، «مَرِفِ، نَ بِنيّ مُ نَ ﭑ يِ رَ عِ تَن شَ سٌ ﭑ مَ بَنشِ كُي. عِ شَ يَامَرِ فبَنسَن نَن قِ، ﭑ مَ كٌنيِ يَلَنمَ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عَ كٌلٌن بَرِ مَ ﭑ قَن نَ مَنفّ ندٍيٍ نَن شَ يَامَرِ بُن مَ، سْورِ ندٍيٍ مَن نَ ﭑ قَن يِ، نَشٍيٍ نَ ﭑ مَ يَامَرِ بُن مَ. ﭑ نَ عَ قَلَ سْورِ ندٍ بّ، ‹سِفَ،› عَ سِفَمَ نّ. ﭑ نَ عَ قَلَ، ‹قَ،› عَ قَمَ نّ. ﭑ نَ ﭑ مَ كٌنيِ ندٍ يَمَرِ، ‹يِ قٍ رَبَ،› عَ عَ رَبَ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 تٌ نَ سْورِ شَ مَسٍنيِ مّ، عَ نَشَ كَابَ، عَ قَ عَ قَلَ عَ قْشِرَبِرّيٍ بّ، «ﭑ شَ نْندِ قَلَ وٌ بّ، ﭑ مُ يِ دَنشَنِيَ مْولِ تٌشِ عِسِرَيِلَ بْشِ دّ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شَ عَ قَلَ وٌ بّ، مِشِ فبٍفبٍ قَمَ نّ كٍلِ سٌفٍتٍدٍ نُن سٌفٍفٌرٌدٍ بِرِ، عٍ عٍ دّفٍ عٍ نُن عِبُرَهِمَ، عِسِيَفَ، نُن يَشُبَ عَلَ شَ مَنفّيَ نِينِ بُ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مَنفّ شَ دِيٍ تَن وٌلِمَ نّ تَندٍ دِ مِ كُي، وَ نُن حِنيِ رَشِنيِ نَ دّن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تّمُي عِسَ نَشَ عَ قَلَ سْورِ مِشِ كّمّ شُنمَتِ بّ، «سِفَ، عَ شَ رَبَ عِ بّ عَلْ عِ لَشِ عَ رَ كِ نَشّ.» نَ وَشَتِ كٍرٍنيِ يَتِ، سْورِ شَ كٌنيِ نَشَ يَلَن.عِسَ مِشِ فبٍفبٍ رَيَلَنقٍمَرَكِ ١‏؛٢١ ٬ ٣٤، لُكِ ٤‏؛٣١ ٬ ٤١]]></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دَنفِ شَنبِ، عِسَ نَشَ سِفَ ثِيّرِ شْنيِ. عَ نَشَ ثِيّرِ بِتَنيِ فِنّمَ تٌ، عَ سَشِ، عَ قَتٍ وٌلٍنشِ كِ قَن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 تٌ عَ بّلّشّ سُشُ، قُرٍ نَشَ عَ بّحِن كٍرٍن نَ. عَ نَشَ كٍلِ، عَ قَ كُرِ سٌ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نمَرٍ تّمُي، عٍ نَشَ قَ مِشِ فبٍفبٍ رَ عِسَ شْن مَ حِننّ نُ نَشٍيٍ قْشْ رَ. عَ نَشَ حِننّيٍ كٍرِ عَ شَ وْيّنيِ رَ، عَ قُرٍ مَيٍ بِرِن نَيَلَ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عَننَبِ عٍسَيِ شَ مَسٍنيِ نَشَ كَمَلِ، نَشَن سّبّشِ،«عَ نَشَ وٌن مَ تْورّ بَ وٌن مَ،عَ وٌن مَ قُرٍيٍ دْشْ عَ شُن.»بِرَقٍ عِسَ قْشْ رَلُكِ ٩‏؛٥٧ ٬ ٦٢]]></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كُنّ كَنيِ رَيَلَنقٍمَرَكِ ١‏؛٤٠ ٬ ٤٥، لُكِ ٥‏؛١٢ ٬ ١٤]]></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 تٌ حَمَ فبٍفبٍ تٌ عَ رَبِلِنيِ، عَ نَشَ عَ قْشِرَبِرّيٍ يَمَرِ عٍ شَ بَا عِفِ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رِيّ كَرَ مْشْ ندٍ نَشَ عَ مَسٌ عِسَ رَ، عَ عَ قَلَ عَ بّ، «كَرَ مْشْ، عِ سِفَ دّدّ، ﭑ نَ عِ قْ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 نَشَ عَ يَابِ،«شُلُمَسٍ شِمَ عَ يِلِ كُي.شْنِ شِمَ عَ تّي كُي.كْنْ دّدّ مُ نَ عَدَ مَ شَ دِ بّ عَ عَ شُنيِ سَمَ دّن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قْشِرَبِرّ ندٍ قَن نَشَ عَ قَلَ عَ بّ، «مَرِفِ، عَ لُ ﭑ شَ سِفَ ﭑ بَبَ رَفَتَدٍ سِندٍ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عِسَ نَشَ عَ يَابِ، «بِرَ ﭑ قْشْ رَ. عَ لُ قَشَمِشِيٍ شَ عٍ شَ قَشَمِشِيٍ رَفَتَ.»عِسَ قٌيٍ بٍلٍبٍلٍ رَشَرَقٍمَرَكِ ٤‏؛٣٥ ٬ ٤١، لُكِ ٨‏؛٢٢ ٬ ٢٥]]></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نَشَ بَكِ كُنكُي كُي، عَ قْشِرَبِرّيٍ نَشَ بِرَ عَ قْشْ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قٌيٍ بٍلٍبٍلٍ نَشَ كٍلِ بَا مَ، مْرْنيِ نُ قَ سَ كُنكُي كُي. كْنْ عِسَ تَن نُ نَ شِ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قْشِرَبِرّيٍ نَشَ قَ عَ رَشُنُ، عٍ عَ قَلَ عَ بّ، «مَرِفِ، وٌن نَكِسِ، وٌن قَشَقٍ نّ يِ 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عٍ يَابِ، «وٌ فَاشُشِ مُنقٍ رَ؟ وٌ شَ دَنشَنِيَ شُرُن!» عَ نَشَ كٍلِ، عَ قٌيٍ نُن بَا يَمَرِ، بَا نَشَ شِنبٍلِ يٍ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قْشِرَبِرّيٍ نَشَ كَابَ، عٍ عٍ بٌرٍ مَشْرِن، «مِشِ مْولِ مُندُن لَنشِ يِ مَ؟ هَلِ قٌيٍ نُن بَا، عٍ عَ شُي رَبَتُمَ.»حِننّ كَنيِ رَيَلَنقٍمَرَكِ ٥‏؛١ ٬ ٢٠، لُكِ ٨‏؛٢٦ ٬ ٣٩]]></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تٌ فٌرٌ فٍيَ قَرِ، حَمَ فبٍفبٍ نَشَ بِرَ عَ قْشْ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 نَاكِرِ لِ فَدَرَ بْشِ مَ، مِشِ قِرِن نَشَ مِنِ فَبُرِ لٌنفٌرِ رَ حِننّيٍ نُ نَشٍيٍ قْشْ رَ، عٍ سَ عِسَ رَلَن. عٍ نُ مَفَاشُ كِ قَنيِ، مِشِ يٌ حَن مُ نُ نْمَ دَنفِدٍ نَ بِ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نَشَ سْنشْ، «عَلَ شَ دِ، عِ وَشِ مُنسٍ شْن مَ مُشُ بّ؟ عِ قَشِ بٍ مُشُ حَشَنكَتَدٍ نّ بٍينُن عَ لْشْي شَ عَ لِ؟»]]></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شْسّ فَلِ نُ نَ عٍ دّ مَدٌنقٍ نَ لٌنفٌ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حِننّيٍ نَشَ عِسَ مَيَندِ، «شَ عِ سَ مُشُ كٍرِ، مُشُ رَ سٌ يِ شْسّ فَ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سَ نَشَ عَ قَلَ عٍ بّ، «وٌ سِفَ.» عٍ نَشَ مِنِ نَ شّمّ قِرِنيِيٍ، عٍ سٌ نَ شْسّيٍ عِ. شْسّ فَلِ بِرِن نَشَ فٌرٌ عٍ فِ رَ تٍنتٍنيِ رَ، عٍ سَ سِن بَا مَ، عٍ مَدُلَ.]]></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شٍيٍ نُ نَ شْسّيٍ دّ مَدٌنقٍ، عٍ نَشَ عٍ فِ. عٍ تٌ سٌ تَا كُي، عٍ نَشَ دّنتّفّ سَ قٍ مَ نَشَن دَنفِشِ، عٍ عَ قَلَ تَاكَيٍ بّ حِننّيٍ فبِلٍنشِ نَ شّمّ قِرِن قْشْ رَ كِ نَ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تّمُي تَا بِرِن نَشَ مِنِ عِسَ رَلَندٍ. عٍ تٌ عَ تٌ، عٍ نَشَ عَ مَيَندِ عَ شَ كٍلِ عٍ شَ بْشِ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 كَنيِ ندٍ نَشَ عَ مَسٌ عِسَ رَ، عَ سُيِدِ عَ بّ، عَ عَ قَلَ عَ بّ، «ﭑ مَرِفِ، شَ عِ تِن، عِ نْمَ ﭑ نَسّنِيّن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نَشَ عَ بّلّشّ عِتَلَ، عَ عَ سَ كُنّ كَنيِ مَ، عَ عَ قَلَ عَ بّ، «ﭑ تِنشِ. قِندِ مِشِ سّنِيّنشِ رَ.» كُنّ قُرٍ نَشَ بَ عَ مَ كٍرٍ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مَن نَشَ عَ مَسٍن عَ بّ، «عِ نَشَ يِ قٍ قَلَ مِشِ يٌ بّ. سِفَ عِ سَ عِ يّتّ دّنتّفّ سّرّشّدُبّ بّ، عِ سّرّشّ بَ عَلْ عَننَبِ مُنسَ عَ يَمَرِشِ كِ نَشّ. نَ قِندِ مَ سٍيدٍحْشْيَ نَن نَ عٍ بّ.»سْورِ شُنمَتِ شَ دَنشَنِيَلُكِ ٧‏؛١ ٬ ١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تٌ سٌ كَثّرّنَمُ، سْورِ مِشِ كّمّ شُنمَتِ نَشَ قَ عَ يِرٍ، عَ عَ مَشَن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رِفِ، ﭑ مَ وَلِكّ سَشِ بَنشِ، عَ بَرَ نَمَتَ، عَ حَشَنكَتَشِ كِ قَن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نَشَ عَ قَلَ عَ بّ، «ﭑ شَ سِفَ، ﭑ شَ سَ عَ رَيَلَن.»]]></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2026-06-15T08:16:09Z</dcterms:created>
  <dcterms:modified xsi:type="dcterms:W3CDTF">2026-06-15T08:16:09Z</dcterms:modified>
  <dc:title>Bible.com.au: مَتِي 8:1-34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