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شَن بِرِن مَشَندِ تِمَ، عَ عَ سْتْمَ نّ.مِشِ نَشَن قٍنيِ تِمَ، عَ عَ تٌمَ نّ.مِشِ نَشَن نَادّ كْنكْنمَ، عَ رَبِمَ نّ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بّ مُندُن نَ وٌ يَ مَ نَشَن شَ دِ تَامِ مَشْرِنمَ عَ مَ، عَ سَ فّمّ سٌ عَ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نَ مُ عَ رَ، عَ بْشِمَسٍ سٌ عَ يِ، عَ شَ دِ نَ عَ مَشْرِن يّ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وٌ تَن مِشِ كٌبِيٍ قَتَ سٍ قَنيِيٍ قِدٍ وٌ شَ دِيٍ مَ، وٌ بَبَ عَلَ نَشَن نَ عَرِيَننَ، عَ دَنفِ وٌ رَ ثٌن! عَ قٍ قَنيِيٍ قِمَ نّ عَ مَشَندِ مَيٍ مَ.»مِشِ لَنمَ عَ شَ نَشَن نَبَ عَ بٌورٍ عَدَ مَ بّلُكِ ٦‏؛٣١]]></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وَ مَ مِشِيٍ شَ نَشَن بِرِن نَبَ وٌ بّ، وٌ قَن شَ نَ نَن نَبَ عٍ بّ. تَوُرٍتَ مُنسَ نُن نَمِحْنمّيٍ شَ كِتَابُييٍ بِرِن نَلَنشِ نَن نَ كِ.»نَادّ عِشُتُشِ نُن عَ عِفبٍلُكِ ١٣‏؛٢٣ ٬ ٢٤]]></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سٌ نَادّ عِشُتُشِ نَن نَ، بَرِ مَ نَادّ عِفبٍ مِشِ رَ سِفَمَ فبَلٌي نَن مَ. كِرَ نَشَن مِشِ شَنِنمَ فبَلٌي مَ، عَ حّرّ مُ شْنْ. مِشِ فبٍفبٍ سٌمَ نَادّ عِفبٍ نَن نَ، مِشِ فبٍفبٍ فبَلٌي كِرَ نَن سُشُ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ادّ عِشُتُشِ رَبِمَ كِسِ نَن مَ. كِرَ نَشَن مِشِ شَنِنمَ كِسِ مَ، عَ حّرّ شْنْ. مِشِ مُ فبٌ نَشٍيٍ نَ نَادّ نُن نَ كِرَ تٌمَ.»وُرِ بِلِ كٌلٌنمَ عَ بٌفِ نَن مَلُكِ ٦‏؛٤٣ ٬ ٤٤]]></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وٌ يّتّ رَتَنفَ وُلٍ قَلّيٍ مَ نَشٍيٍ عٍ يّتّ قِندِشِ نَمِحْنمّيٍ رَ. عٍ قَمَ وْيّنيِ حْشُنمّ رَ وٌ مَ، كْنْ عٍ حَنِفٍ مُ قَن قٍوٌ!]]></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عٍ كٌلٌنمَ عٍ شَ كّوَلِ نَن مَ. كُسُ بَمَ بَافِ بِلِ كْن نَ؟ شْرّ بَمَ تُنبٍ بِلِ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نسِ قَنيِ بٌفِ قَنيِ نَن نَمِنِمَ، سَنسِ كٌبِ قَن بٌفِ كٌبِ نَن نَمِ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رِ قُحِ نُن شٍبٍنيِلُكِ ٦‏؛٣٧ ٬ ٤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نسِ قَنيِ مُ نْمَ بٌفِ كٌبِ رَ مِنِدٍ، سَنسِ كٌبِ قَن مُ نْمَ بٌفِ قَنيِ رَ مِ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سِ نَشَن مُ بٌفِ قَنيِ رَ مِنِمَ، عَ سّفّمَ نّ، عَ وٌلِ تّ 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وٌ نَ مِشِيٍ كٌلٌنمَ عٍ شَ كّوَلِ نَن مَ.»نَشٍيٍ مُ عَلَ سَفٌي رَبَمَلُكِ ٦‏؛٤٦، ١٣‏؛٢٥ ٬ ٢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يٍ عَ قَلَمَ ﭑ بّ، ‹ﭑ مَرِفِ، ﭑ مَرِفِ،› عٍ بِرِن شَ مُ سٌمَ عَلَ شَ مَنفّيَ نِينِ بُن مَ، قٌ نَشٍيٍ ﭑ بَبَ سَفٌ رَبَمَ نَشَن نَ عَرِيَ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لْشْي مِشِ فبٍفبٍ عَ قَلَمَ نّ ﭑ بّ، ‹مُشُ مَرِفِ، مُشُ مَرِفِ، مُشُ مُ وْيّن شّ عِ شِلِ رَ؟ مُشُ مُ حِننّيٍ كٍرِ شّ عِ شِلِ رَ؟ مُشُ مُ كَابَنَكٌ فبٍفبٍ رَبَ شّ عِ شِ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ﭑ نٍيٍ يَابِمَ نّ، ‹ﭑ مُ وٌ كٌلٌن قٍوٌ! وٌ تَن قٍ كٌبِ رَبَيٍ، وٌ كٍلِ ﭑ يَ عِ.›»بَنشِتِ قِرِن شَ تَالِلُكِ ٦‏؛٤٧ ٬ ٤٩]]></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مِشِ نَشَن نَ ﭑ مَ مَسٍنيِ رَ مّ، عَ قَ عَ رَبَتُ، نَ كَنيِ مَنِيَ شَشِلِمَ رَ نَشَن عَ شَ بَنشِ بِلِ تِ قَن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تُنّ نَشَ قَ، شُرٍيٍ نَشَ بَنبَرَن يّ، قٌيٍ نَشَ مِنِ عَ نُ بَنشِ مَبْنبْ، كْنْ بَنشِ مُ بِرَ، بَرِ مَ عَ نُ تِشِ قَنيٍ نَن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مِشِ نَشَن ﭑ مَ مَسٍنيِ رَ مّ، عَ مُ عَ رَبَتُ، نَ كَنيِ مَنِيَ مِشِ شَشِلِتَرٍ رَ نَشَن عَ شَ بَنشِ تِشِ مّيّنيِ قَ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نّ نَشَ قَ، شُرٍيٍ نَشَ بَنبَرَن يّ، قٌيٍ نَشَ مِنِ عَ نُ بَنشِ مَبْنبْ، بَنشِ قَن نَشَ بِرَ، عَ كَنَ عَ حَا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نَشَ وٌ يّتّ قِندِ وٌ بٌورٍ عَدَ مَ كّوَلِيٍ مَكِيتِمَ رَ، عَلَكٌ كِيتِ نَشَ كَنَ وٌ قَن نَ عَلَ 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تٌ فّ يِ قٍ بِرِن مَسٍندٍ، حَمَ نَشَ كَابَ عَ شَ شَرَن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عَ مُ نُ لُشِ عَلْ عٍ شَ سّرِيّ كَرَ مْشْيٍ. عَ تَن نُ وْيّنمَ مَنفّ سّنبّ نَ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مِشِ مَكِيتِمَ كِ نَشّ، وٌ قَن مَكِيتِمَ نَ كِ نّ. وٌ مَنِيَسٍ نَشَن نَوَلِمَ بٌورٍيٍ بّ، نَ نَن نَوَلِمَ وٌ قَن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قٍ رَ عِ وُرِ قُحِ تٌمَ عِ نفَشَكٍرٍنيِ يَ مَ، عَ قَ لِ عِ مُ شٍبٍنيِ تٌشِ نَشَن نَ عِ تَن يّتّ 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مَ عَ قَلَدٍ عِ نفَشَكٍرٍنيِ بّ دِ، ‹عَ لُ ﭑ شَ وُرِ قُحِ بَ عِ يَ مَ،› شَ عَ سَ لِ شٍبٍنيِ نَن نَ عِ تَن يّتّ 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ن قِلَنكَقُي، شٍبٍنيِ نَن سِنفٍ بَ عِ يّتّ يَ مَ. نَ بَ شَنبِ، عِ نْمَ نّ سٍ عِفبّدٍ عَ قَنيِ رَ، عَلَكٌ عِ شَ وُرِ قُحِ بَ عِ نفَشَكٍرٍنيِ قَن يَ مَ.»سٍ سّنِيّنشِ سٌقٍ بَرٍيٍ 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سٍ سّنِيّنشِ سٌ بَرٍيٍ يِ رَ، شَ نَ مُ عَ رَ عٍ عٍ يَ رَقِندِ مَ نّ وٌ مَ، عٍ وٌ مَشِن. وٌ نَشَ فّمّ تٌقَنيِيٍ وٌلِ شْسّيٍ بُن مَ، شَ نَ مُ عَ رَ عٍ عٍ مَبٌرٌنمَ نَن تُي.»بَبَ عَلَ مَشَندِقٍلُكِ ١١‏؛٩ ٬ ١٣]]></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مَشَندِ تِ، وٌ عَ سْتْمَ نّ.وٌ قٍنيِ تِ، وٌ عَ تٌمَ نّ.وٌ نَادّ كْنكْن، عَ رَبِمَ نّ وٌ بّ.]]></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2026-08-15T13:55:51Z</dcterms:created>
  <dcterms:modified xsi:type="dcterms:W3CDTF">2026-08-15T13:55:51Z</dcterms:modified>
  <dc:title>Bible.com.au: مَتِي 7:1-29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