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 لُ عَلْ عٍ تَن، بَرِ مَ وٌ بَبَ عَلَ وٌ هَيِ كٌلٌن بٍينُن وٌ شَ عَ مَشَ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لَن وٌ شَ سَلِ يِ كِ نّ؛‹مُشُ بَبَ نَشَن نَ عَرِيَننَ،دُنِحَ بِرِن شَ عِ شِلِ سّنِيّنشِ كٌلٌ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مَنفّيَ شَ قَ.عِ سَفٌ شَ رَبَ دُنِحَ مَ،عَلْ عَ رَبَمَ عَرِيَننَ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لٌي قِ مُشُ مَ تٌ لْشْي،مُشُ هَيِ نَ نَ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حّ مُشُ شَ يُنُبِيٍ مَ،عَلْ مُشُ قَن دِحّشِ مِشِيٍ هَاكّيٍ مَ كِ نَشّ،نَشٍيٍ بَرَ قٍ كٌبِ نِيَ مُ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مُشُ تِ مَرَتَنتَنيِ كِرَ شْن،عِ شَ مُشُ رَتَنفَ سٍنتَنّ مَ.عِ تَن نَن فبٍ نَ مَنفّيَ، سّنبّ، نُن بِنيّ رَ عَبَدَن.عَمِ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وٌ دِحّ مِشِيٍ هَاكّيٍ مَ، وٌ بَبَ نَشَن نَ عَرِيَننَ، عَ قَن دِحّمَ نّ وٌ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شَ وٌ مُ دِحّ مِشِيٍ مَ، وٌ بَبَ نَشَن نَ عَرِيَننَ، عَ قَن مُ دِحّمَ وٌ شَ يُنُبِيٍ مَ.»سُنيِ سُشُ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 سُنيِ سُشُمَ، وٌ نَشَ وٌ يَتَفِ عِشْنْ عَلْ قِلَنكَقُييٍ عٍ يَتَفِ عِشْنْمَ كِ نَشّ، مِشِيٍ شَ عَ كٌلٌن عَ عٍ نَ سُنيِ. ﭑ شَ نْندِ قَلَ وٌ بّ، عٍ بَرَ فّ عٍ شَ وَلِ سَرٍ بِرِن سْتْ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 تَن نّ سُنيِ سُشُمَ، عِ شَ تُرٍ سَ عِ شُنيِ مَ، عِ عِ يَتَفِ مَ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شِ كِ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كٌ مِشِيٍ نَشَ عَ كٌلٌن عَ عِ نَ سُنيِ. نَ كُي، عِ بَبَ عَلَ نَشَن مُ تٌمَ، نَشَن مَن فُندٌ قٍ بِرِن تٌشِ، عَ قَمَ نّ عِ سَرٍ قِدٍ.»هَرِفٍلُكِ ١١‏؛٣٣ ٬ ٣٦، ١٦‏؛١٣]]></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نَشَ وٌ هَرِفٍ مَلَن دُنِحَ مَ، نِمَسٍيٍ نُن شْرِشْرِ عَ شُن نَكَنَمَ دّننَشّ، شَ نَ مُ عَ رَ مُحّتِيٍ نْمَ عَ مُحَدٍ بَنشِ كُي دّن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وٌ هَرِفٍ مَلَن عَرِيَننَ نّ، نِمَسٍيٍ نُن شْرِشْرِ مُ كَنَرِ سَمَ دّننَشّ، مُحّتِيٍ قَن مُ مُحّ تِمَ دّن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هَرِفٍ نَ دّننَشّ، وٌ بْحّ قَن لُمَ نَا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 نَن نَ قَتٍ شَ لَنثُي رَ. شَ عِ يَ قَن، عِ قَتٍ بِرِن عِيَلَنمَ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شَ عِ يَ مُ قَن، عِ قَتٍ لُمَ دِ مِ نَن كُي. نَ كُي، شَ عِ شَ نَءِيَلَنيِ بَرَ قِندِ دِ مِ رَ، نَ دِ مِ عِقْورْ 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يٌ مُ نْمَ لُدٍ مَرِفِ قِرِن شَ يَامَرِ بُن مَ، بَرِ مَ عَ قَمَ مَرِفِ كٍرٍن شْندٍ، عَ بٌورٍ مَشَنُ. عَ شِرِ مَ كٍرٍن نَ، عَ بٌورٍ رَبٌلٌ. وٌ مُ نْمَ عَلَ نُن نَاقُلِ بَتُدٍ تّمُي كٍرٍن.»كْنتْقِلِلُكِ ١٢‏؛٢٢ ٬ ٣٢]]></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نَن عَ تٌشِ، ﭑ شَ عَ قَلَ وٌ بّ، وٌ نَشَ كْنتْقِلِ بَلٌي شَ قٍ رَ وٌ هَيِ نَ نَشَن مَ يِ دُنِحّءِفِرِ كُي، شَ نَ مُ عَ رَ، دُفِيٍ شَ قٍ رَ وٌ نَشٍيٍ رَفٌرٌ مَ وٌ قَتٍ مَ. وٌ شَ دُنِحّءِفِرِ تِدٍ مُ فبٌ دٌنسٍ بّ؟ وٌ قَتٍ تِدٍ مُ فبٌ دُفِيٍ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شْنِيٍ مَتٌ كٌورٍ مَ. عٍ مُ سَنسِ سِمَ، عٍ مُ شّ شَبَمَ، عٍ مُ دٌنسٍ رَفَتَمَ بِلِيٍ كُي، كْنْ وٌ بَبَ نَشَن نَ عَرِيَننَ، عَ عٍ بَلٌمَ. وٌ تَن مُ دَنفِ نَ شْنِ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دٍ نْمَ هَلِ شِ كٍرٍن سَدٍ عَ شَ سِمَيَ شُن عَ شَ كْنتْقِلِ سَابُ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نَشَ قٍ قَنيِ رَبَ مِشِيٍ يَ تٌدٍ رَ عٍ شَ وٌ شَ تِنشِنيِ تٌ، شَ نَ مُ عَ رَ وٌ مُ بَرَايِ يٌ سْتْمَ وٌ بَبَ رَ، نَشَن نَ عَرِيَن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قٍ رَ وٌ كْنتْقِلِمَ وٌ شَ سٌسٍيٍ شَ قٍ رَ؟ وٌ سَنسِ قُفٍ تٌقَنيِيٍ مَتٌ، عٍ مِنِمَ وُلَ سَنسِيٍ مَ كِ نَشّ. عٍ مُ وَلِمَ، عٍ مُ وٌلِفّسّ يَءِلَن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ﭑ شَ عَ قَلَ وٌ بّ، هَلِ مَنفّ سُلٍمَنِ شَ دَرِيّ بِرِن كُي، عَ شَ سٌسٍيٍ مُ نُ تٌقَن عَلْ نَ سَنسِ قُفٍ كٍ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 عَلَ سَنسِ مّينِمَ يِ كِ نّ، سَنسِ نَشَن نَ نَ تٌ، تِنَ عَ فَن، عَ مُ مّينِمَ وٌ قَن مَ؟ وٌ شَ دَنشَنِيَ شُرُ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كُي، وٌ نَشَ كْنتْقِلِ عَ قَلَقٍ رَ، ‹مُشُ مُنسٍ دٌنمَ؟ مُشُ مُنسٍ مِنمَ؟ مُشُ مُنسٍ رَفٌرٌ مَ مُشُ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اقِرِيٍ بِرَ مَ نَ قٍ مْولِ نَن تُن قْشْ رَ. عَنُن، وٌ بَبَ نَشَن نَ عَرِيَننَ، عَ عَ كٌلٌن وٌ هَيِ نَ نَ سٍ بِرِ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كُي، وٌ شَ عَلَ شَ مَنفّيَ نِينِ نُن عَ شَ تِنشِنيِ نَن سِنفٍ قٍن، عَ نَ سٍ دْنشْي بِرِن قَن قِمَ نّ وٌ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نَشَ كْنتْقِلِ تِنَ شَ قٍ رَ، بَرِ مَ تِنَ عَ حْشْ سَمَ عَ يّتّ شْن. لْشْي بِرِن نُن عَ شَ تْورّ نَن عَ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عِ نّ مِشِ كِمَ، عِ نَشَ عَ سِفِ سَ دُنِحَ بِرِن بّ عَلْ قِلَنكَقُييٍ عَ رَبَمَ كِ نَشّ سَلِدٍ نُن تَا مَ، عَلَكٌ مِشِيٍ شَ عٍ مَتْشْ. ﭑ شَ نْندِ قَلَ وٌ بّ، عٍ بَرَ فّ عٍ شَ وَلِ سَرٍ بِرِن سْتْ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مِشِ كِمَ عِ يِرٍقَنيِ رَ، كْولَ نَشَ عَ كٌ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مِشِ كِ سُتُرّ نَن نَ. نَ كُي، عِ بَبَ عَلَ نَشَن فُندٌ بِرِن كٌلٌن، عَ قَمَ نّ نَ سَرٍ رَفبِلٍندٍ عِ مَ.»عَلَ مَشَندِقٍلُكِ ١١‏؛٢ ٬ ٤]]></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 سَلِمَ، وٌ نَشَ لُ عَلْ قِلَنكَقُييٍ نَشٍيٍ سَلِمَ، عٍ تِشِ سَلِدٍيٍ كُي نُن كِرَ دّ رَ عَلَكٌ مِشِيٍ شَ عٍ تٌ. ﭑ شَ نْندِ قَلَ وٌ بّ، عٍ بَرَ فّ عٍ شَ وَلِ سَرٍ بِرِن سْتْ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 تَن نّ سَلِمَ، سِفَ عِ شَ بَنشِ يِرٍ ندٍ نْشُنيِ كُي، عِ نَادّ رَفَلِ، عِ عَلَ مَشَندِ نَشَن مُ تٌمَ. نَ كُي، عِ بَبَ عَلَ نَشَن فُندٌ قٍ بِرِن تٌشِ، عَ قَمَ نّ عِ سَرٍ قِ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 عَلَ مَشَندِ مَ، وٌ نَشَ وٌ شَ وْيّنيِ رَوُيَ قُقَقُ، عَلْ كَاقِرِ نَشٍيٍ لَشِ عَ رَ عَ عٍ شَ دُبَ سُشُمَ عٍ شَ وْيّنيِ رَدِفَنشِيٍ نَن سَابُي رَ.]]></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2026-08-15T13:56:06Z</dcterms:created>
  <dcterms:modified xsi:type="dcterms:W3CDTF">2026-08-15T13:56:06Z</dcterms:modified>
  <dc:title>Bible.com.au: مَتِي 6:1-34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