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يوّ نَ مِشِيٍ بّ نَشٍيٍ بْحّ قِيشّ،بَرِ مَ عٍ عَلَ تٌمَ نّ عَ شَ قٌنِسِرٍ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وّ نَ مِشِيٍ بّ نَشٍيٍ لَنيِ قٍنمَ عٍ نُن مِشِيٍ تَفِ،بَرِ مَ عٍ شِلِ قَلَمَ نّ عَلَ شَ دِ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يوّ نَ مِشِيٍ بّ نَشٍيٍ حَشَنكَتَشِ تِنشِنيِ شَ قٍ رَ،بَرِ مَ عٍ سٌمَ نّ عَلَ شَ مَنفّيَ نِي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يوّ نَ وٌ بّ عٍ نَ وٌ كٌنبِ، عٍ نَ وٌ حَشَنكَتَ، عٍ نَ وُلٍ نُن قٍ كٌبِ مْولِ بِرِن قَلَ وٌ شُن مَ ﭑ مَ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حّلّشِن، وٌ شَ سّيوَ، بَرِ مَ وٌ بَرَايِ فبٌمَ نّ عَرِيَننَ. بٍينُن وٌ شَ بَرِ، عٍ نَمِحْنمّيٍ قَن حَشَنكَتَ نَ كِ نّ.»قْشّ نُن نَءِيَلَنيِمَرَكِ ٩‏؛٥٠، ٤‏؛٢١، لُكِ ١٤‏؛٣٤ ٬ ٣٥، ٨‏؛١٦، ١١‏؛٣٣]]></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نِيَشِ قْشّ نَن نَ يِ دُنِحَ عَدَ مَدِيٍ يَ مَ، كْنْ شَ قْشّ مّشّمّشّنيِ بَرَ بَ، عَ قَ مّشّمّشّنمَ دِ؟ عَ تِدٍ يٌ مُ نَ كْرّ، قٌ عَ وٌلِ تَندٍ، مِشِيٍ حّرّ عَ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نِيَشِ نَءِيَلَنيِ نَن نَ يِ دُنِحَ عَدَ مَدِيٍ يَ مَ. تَا نَشَن دْشْشِ فٍيَ قَرِ، نَ مُ نْمَ نْشُ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نثُي مُ رَدّشّمَ عَ شَ دْشْ دٍبٍ بُن مَ. عَ دْشْمَ لَنثُي دْشْسٍ نَن قَرِ عَلَكٌ عَ شَ بَنشِ كُي عِيَلَن بِرِ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نَءِيَلَنيِ قَن شَ يَنبَ نَ كِ عَدَ مَدِيٍ يَ مَ، عَلَكٌ عٍ شَ وٌ شَ كّوَلِ قَنيِيٍ تٌ، عٍ وٌ بَبَ مَتْشْ نَشَن نَ عَرِيَننَ.»عَننَبِ مُنسَ نُن نَمِحْنمّيٍ شَ سّرِ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عَ مَحْشُن عَ ﭑ قَشِ نّ ﭑ شَ تَوُرٍتَ مُنسَ نُن نَمِحْنمّيٍ شَ سّرِيّ بَ عَ عِ. ﭑ مُ قَشِ عٍ بَدٍ شّ، ﭑ قَشِ نّ عَلَكٌ ﭑ شَ عٍ رَكَمَ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كَوَندِ فٍيَ قَرِمَرَكِ ٣‏؛١٣، لُكِ ٦‏؛١٢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 نْندِ قَلَ وٌ بّ، دَنمِ كٌورٍ نُن بْشِ نَ نَ، هَلِ سِفِرّ كٍرٍن مُ بَمَ عَلَ شَ سّرِيّ رَ، قٌ عَ بِرِن كَمَ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مِشِ يٌ عَلَ شَ يَامَرِ كٍرٍن مَتَندِ، نَ يَامَرِ شُرُن كِيٌكِ، عَ مَن قَ مِشِ فبّتّيٍ رَتَنتَن نَ كُي، عَ كَنيِ قَن شِلِ شُرُنمَ نّ بِرِن بّ عَلَ شَ مَنفّيَ نِينِ بُن مَ. كْنْ مِشِ يٌ عَلَ شَ سّرِيّ رَبَتُ، عَ مِشِ فبّتّيٍ شَرَن نَ رَ، نَ كَنيِ شُننَكٍلِ نَن سْتْمَ عَلَ شَ مَنفّيَ نِينِ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وٌ بّ، شَ وٌ شَ تِنشِنيِ مُ دَنفِ سّرِيّ كَرَ مْشْيٍ نُن قَرِ سّنِيٍ فبٍ رَ، وٌ مُ سٌمَ عَلَ شَ مَنفّيَ نِينِ بُن مَ عَبَدَن.»قَشّ تِقٍ، شْنّ، نُن لَنيِمَرَكِ ١١‏؛٢٥، لُكِ ١٢‏؛٥٧ ٬ ٥٩]]></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عَ كٌلٌن وٌ بٍنبَيٍ يَمَرِ نَشَن نَ، ‹وٌ نَشَ قَشّ تِ. قَشّتِ مَكِيتِ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ﭑ تَن شَ عَ قَلَ وٌ بّ، نَشَن يٌ بْحّ نَ تٍ عَ نفَشَكٍرٍنيِ شِلِ مَ، نَ كَنيِ مَكِيتِمَ نّ. نَشَن نَ عَ قَلَ نفَشَكٍرٍنيِ بّ، ‹عِ تَن دُفُلَ›، نَ كَنيِ مَكِيتِمَ نّ كِيتِسَ شُنفبٍيٍ يَ عِ. نَشَن نَ عَ قَلَ عَ بّ، ‹عِ تَن شَشِلِتَرٍ!›، نَ كَنيِ وٌلِمَ نّ يَهَننَمَ تّ شْ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شَ وٌ بَرَ سِفَ سّرّشّ بَدٍ، وٌ قَ رَتُ عَ وٌ نفَشَكٍرٍنيِ شْنْشِ وٌ مَ قٍ ندٍ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وٌ شَ سّرّشّ لُ سّرّشّبَدٍ قّ مَ سِندٍن، وٌ سِفَ وٌ نفَشَكٍرٍنيِ يِرٍ. وٌ شَ لَنيِ شِرِ وٌ نُن وٌ نفَشَكٍرٍنيِ تَفِ، وٌ قَ فبِلٍن وٌ شَ سّرّشّ بَ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كَتَ وٌ نُن عِ كَلَمُمَ شَ لَن سِننَنيِ مَ، وٌ نَ كِرَ شْن مَ تّمُي نَشّ. شَ نَ مُ عَ رَ عَ عِ شَنِنمَ كِيتِسَ يِرٍ، كِيتِسَ قَن عِ سٌ كْسِبِلِ يِ رَ، نَ قَن عِ سَ فٍي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شَ نْندِ قَلَ عِ بّ، عِ مُ مِنِمَ مّننِ قٌ عِ كْبِرِ بِرِن قِ هَن بَتَنكَ دْنشْي.»يّنّ نُن مِشِ رَتَنتَنسٍمَتِيُ ١٨‏؛٨ ٬ ٩، مَرَكِ ٩‏؛٤٣، ٩‏؛٤٧ ٬ ٤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عَ كٌلٌن وٌ بٍنبَيٍ يَمَرِ نَشَن نَ، ‹وٌ نَشَ يّنّ رَ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حَمَ تٌ، عَ نَشَ تٍ فٍيَ قَرِ، عَ عَ مَفٌرٌ. عَ قْشِرَبِرّيٍ نَشَ عٍ مَكْرّ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ﭑ تَن شَ عَ قَلَ وٌ بّ، نَشَن يٌ عَ يَ تِ فِنّ ندٍ رَ مِلّ كُي، نَ كَنيِ بَرَ فّ يّنّ رَبَدٍ عَ بْحّ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عِ يِرٍقَن يَ قِندِ مَ عِ رَتَنتَنسٍ رَ، عَ بَ نَ، عَ وْلّ. قَتٍ يِرٍ ندٍ بَقٍ نَ، نَ قِسَ دِنّ عِ قَتٍ فُندِ بِرِن وٌلِقٍ يَهَننَ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عِ يِرٍقَن بّلّشّ قِندِ مَ عِ رَتَنتَنسٍ رَ، عَ بٌلٌن، عَ وْلّ. قَتٍ سَلٌنسٍ ندٍ بٌلٌنقٍ، نَ قِسَ دِنّ عِ قَتٍ فُندِ بِرِن وٌلِقٍ يَهَننَمَ.»شّمّ نُن فِنّ قَتَنقٍمَتِيُ ١٩‏؛٧ ٬ ٩، مَرَكِ ١٠‏؛٤ ٬ ٥، ١٠‏؛١٠ ٬ ١٢، لُكِ ١٦‏؛١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 مَسٍنشِ نّ، ‹نَشَن وَ مَ مّيقٍ عَ شَ فِنّ رَ، عَ شَ قَتَن كّيدِ سٌ عَ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ﭑ تَن شَ عَ قَلَ وٌ بّ، نَشَن يٌ مّي عَ شَ فِنّ رَ، شَ عَ شَ فِنّ مُ يّنّ شَ رَبَشِ، نَ كَنيِ بَرَ عَ نِيَ نَ فِنّ شَ قِندِ يّنّلَ رَ عَ نَ دْشْ شّمّ فبّتّ شْن مَ تّمُي نَشّ. شّمّ نَشَن قَن نَ فِنّ دْشْمَ عٍ مّيشِ نَشَن نَ، عَ قَن بَرَ قِندِ يّنّلَ رَ.»مَرَكَ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عَ كٌلٌن وٌ بٍنبَيٍ يَمَرِ نَشَن نَ، ‹وٌ نَشَ وٌ شَ مَرَكَلِ كَنَ، وٌ شَ عَ رَكَمَلِ نّ مَرِفِ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ﭑ تَن شَ عَ قَلَ وٌ بّ، وٌ نَشَ وٌ كَلِ قٍوٌ! وٌ نَشَ وٌ كَلِ كٌورٍ رَ، بَرِ مَ عَلَ شَ كِبَنيِ نَن عَ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نَشَ وٌ كَلِ بْشِ رَ، بَرِ مَ عَلَ سَنيِ تِدٍ نَ عَ رَ. وٌ نَشَ وٌ كَلِ دَرِ سَلَمُ رَ، بَرِ مَ مَنفّ شُنفبٍ شَ تَا نَن عَ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نَشَ وٌ كَلِ وٌ يّتّ شُنيِ رَ، بَرِ مَ وٌ مُ نْمَ شُنسّشّ كٍرٍن نَقُفَدٍ، وٌ مُ نْمَ عَ قْورْ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شَ نْندِ قَلَ. شَ عِيٌ نَن عَ رَ، وٌ شَ عَ قَلَ ‹عِيٌ›. شَ عَدٍ نَن عَ رَ، وٌ شَ عَ قَلَ ‹عَدٍ›. سٍسٍ سَ نَ شُن مَ، عَ قَتَنشِ سٍنتَنّ نَن مَ.»فبٍحْشْيلُكِ ٦‏؛٢٩ ٬ ٣٠]]></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سٍنيِ تِ قْلْ عٍ بّ.عَلَ سّيوّ قِمَ نَشٍيٍ مَلُكِ ٦‏؛٢٠ ٬ ٢٦]]></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عَ كٌلٌن وٌ يَمَرِ نَشَن نَ، ‹وٌ شَ يَ حْشْ يَ رَ، وٌ شَ حِنيِ حْشْ حِن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ﭑ تَن شَ عَ قَلَ وٌ بّ، وٌ نَشَ مِشِ كٌبِ فٍرٍ. شَ مِشِ ندٍ وٌ شّرّ فَرِن، وٌ شَ بٌورٍ سّيتِ قَن تِ عَ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شَ مِشِ ندٍ وَ مَ وٌ شَنِنقٍ كِيتِ بَنشِ، عَلَكٌ عَ شَ دٌنمَ بَ وٌ يِ رَ، وٌ شَ وٌ شَ فُبَ قَن لُ عَ 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مِشِ ندٍ وٌ كَرَشَن وٌ شَ عَ مَتِ حّرّ كُي كِلٌ كٍرٍن، وٌ شَ عَ مَتِ كِلٌ قِرِ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شَن نَ عِ مَكُلَ، عِ شَ عَ كِ. نَشَن وَ مَ سٍ ندٍ يٌقُقٍ عِ مَ، عِ نَشَ تٌندِ عَ بّ.»يَشُييٍ شَنُقٍلُكِ ٦‏؛٢٧ ٬ ٢٨، ٦‏؛٣٢ ٬ ٣٦]]></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 عَ كٌلٌن وٌ يَمَرِشِ نَشَن نَ، ‹وٌ شَ وٌ بٌورٍ شَنُ، وٌ شَ وٌ يَشُي شْ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ﭑ تَن شَ عَ قَلَ وٌ بّ، وٌ شَ وٌ يَشُييٍ شَنُ، وٌ شَ عَلَ مَشَندِ مِشِيٍ بّ نَشٍيٍ وٌ حَشَنكَتَ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كُي، وٌ قِندِ مَ وٌ بَبَ شَ دِيٍ رَ نَشَن نَ عَرِيَننَ، نَشَن كُيٍ عِبَمَ تِنشِنتْييٍ نُن تِنشِنتَرٍيٍ بّ، نَشَن تُنّ رَفٌرٌ مَ مِشِ قَنيِيٍ نُن مِشِ كٌبِيٍ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شَ وٌ سَ مِشِيٍ فبَنسَن نَن شَنُمَ، نَشٍيٍ وٌ قَن شَنُشِ، وٌ بَرَايِ مُندُن سْتْمَ نَ كُي؟ هَلِ دُوتِ مَشِلِ كٌبِيٍ نَ مْولِ رَبَ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وٌ سَ وٌ نفَشَكٍرٍنيِيٍ فبَنسَن نَن شّيبُمَ، وٌ مُنقٍ رَبَقٍ نَشَن قِندِ قٍ نّينّ رَ نَ كُي؟ هَلِ كَاقِرِيٍ نَ مْولِ رَبَ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وّ نَ مِشِيٍ بّ نَشٍيٍ عٍ يّتّ مَفٌرٌ مَ،بَرِ مَ عٍ قَمَ نّ سٌدٍ عَلَ شَ مَنفّيَ نِينِ بُ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كُي، وٌ شَ تِنشِنيِ نُن مَرَقَنيِ شَ كَمَلِ، عَلْ وٌ نَشَن تٌشِ وٌ بَبَ رَ نَشَن نَ عَرِيَن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وّ نَ مِشِيٍ بّ نَشٍيٍ وَ مَ،بَرِ مَ عٍ قَمَ نّ مَدُندُ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يوّ نَ مِشِيٍ بّ نَشٍيٍ دِحّمَ،بْشِ قِندِ مَ عٍ تَن نَن كّ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وّ نَ مِشِيٍ بّ نَشٍيٍ وَ مَ تِنشِنيِ شْن،عَلْ كَامّتْي وَ مَ دٌنسٍ شْن مَ كِ نَشّ،بَرِ مَ عٍ عَ سْتْ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وّ نَ مِشِيٍ بّ نَشٍيٍ كِنِكِنِمَ عٍ بٌورٍيٍ مَ،بَرِ مَ عَلَ كِنِكِنِمَ نّ عٍ قَن مَ.]]></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2026-08-15T13:56:08Z</dcterms:created>
  <dcterms:modified xsi:type="dcterms:W3CDTF">2026-08-15T13:56:08Z</dcterms:modified>
  <dc:title>Bible.com.au: مَتِي 5:1-48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