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لِسَ مَن نَشَ عَ شَنِن فٍيَ عِتٍشِ قَرِ، عَ قَ دُنِحَ مَنفّيَ بِرِن مَسٍن عَ بّ، عٍ نُن عٍ شَ دَرِ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لَ عَ بّ، «ﭑ يِ بِرِن قِمَ نّ عِ مَ شَ عِ سُيِدِ ﭑ بّ، عِ ﭑ بَ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عَ يَابِ، «سٍنتَنّ، كٍلِ بٍ! عَ سّبّشِ كِتَابُي كُي، ‹عِ شَ عِ مَرِفِ عَلَ فبَنسَن نَن بَتُ، عِ شَ سُيِدِ عَ كٍرٍن نَن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وْيّنيِ دَنفِ شَنبِ، عِبُلِسَ نَشَ كٍلِ عَ شُن. مَلٍكّيٍ نَشَ عٍ مَسٌ عِسَ رَ، عٍ عَ سّنبّ سٌ.عِسَ عَ شَ وَلِ قْلْقٍ فَلِلٍ بْشِ مَمَرَكِ ١‏؛١٤ ٬ ٢٠، لُكِ ٤‏؛١٤ ٬ ١٥]]></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تٌ عَ مّ عَ يَيَ بَرَ سَ فٍيلِ، عَ نَشَ فبِلٍن فَلِلٍ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كٍلِ نَسَرّتِ تَا كُي، عَ سَ سَبَتِ كَثّرّنَمُ، تَا ندٍ نَشَن نُ نَ بَا دّ رَ، سَبُلٌن نُن نَقَتَلِ 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شَ رَبَ عَلَكٌ عَننَبِ عٍسَيِ شَ مَسٍنيِ شَ كَمَ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بُلٌن نُن نَقَتَلِ بْشِ،نَشٍيٍ نَ كِرَ رَ سِفَقٍ بَا دّ رَ يُرُدّن نَاكِرِ،وٌ قِندِشِ فَلِلٍ بْشِ نَن نَ نَشَن نَ سِ فبّتّيٍ بّلّ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مَنّ نَشَن دْشْشِ دِ مِ كُي،عٍ بَرَ نَءِيَلَنيِ بٍلٍبٍلٍ تٌ.نَشٍيٍ دْشْشِ قَشّ شَ دِ مِ كُي،نَءِيَلَنيِ بَرَ مِنِ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لِ نَ تّمُي مَ، عِسَ نَشَ كَوَندِ تِ قْلْ، عَ نُ عَ قَلَ، «وٌ تُوبِ، بَرِ مَ عَلَ شَ مَنفّيَ نِينِ بَرَ مَكْرّ.»عِسَ عَ قْشِرَبِرّ سِنفٍيٍ شِلِقٍمَرَكِ ١‏؛١٦ ٬ ٢٠، لُكِ ٥‏؛١ ٬ ١١]]></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تَنّ كَتَقٍ عَ شَ عِسَ رَتَنتَنمَرَكِ ١‏؛١٢ ٬ ١٣، لُكِ ٤‏؛١ ٬ ١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تٌ نُ حّرّقٍ فَلِلٍ بَا دّ رَ، عَ نَشَ شّمّ قِرِن تٌ عٍ نَ يّلّ وٌلِقٍ. يّشّسُشُييٍ نَن نُ عٍ رَ، سِمْن، نَشَن شِلِ ثِيّرِ، عَ نُن عَ شُنيَ عَندِ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عَ قَلَ عٍ بّ، «وٌ بِرَ ﭑ قْشْ رَ. تّمُي دَنفِشِ وٌ نُ يّشّ نَن سُشُمَ، كْنْ يَكْسِ ﭑ عَ نِيَمَ وٌ شَ نُ مِشِيٍ نَن سْتْ ﭑ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شَ يّلّيٍ لُ نَ كٍرٍن نَ، عٍ بِرَ عِسَ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سِفَ، عٍ نَشَ شّمّ قِرِن فبّتّ تٌ، سٍبٍدٍ شَ دِ يَكِ نُن عَ شُنيَ يَيَ. عٍ نُ نَ يّلّيٍ مَدّفّقٍ كُنكُي كُي عٍ بَبَ سٍبٍدٍ قّ مَ. عِسَ نَشَ عٍ شِ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قَن نَشَ كُنكُي نُن عٍ بَبَ لُ نَ كٍرٍن نَ، عٍ بِرَ عِسَ قْشْ رَ.عِسَ مِشِيٍ كَوَندِقٍ نُن قُرٍ مَيٍ رَيَلَنقٍلُكِ ٦‏؛١٧ ٬ ١٩]]></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شَنبِ عِسَ نَشَ فَلِلٍ بْشِ بِرِن عِسَ قْلْ. عَ نُ مِشِيٍ شَرَنمَ عٍ شَ سَلِدٍيٍ كُي، عَ نُ عٍ كَوَندِ عَلَ شَ مَنفّيَ نِينِ شَ شِبَارُ قَنيِ رَ، عَ نُ قُرٍ مَ مْولِ بِرِن نَيَلَن حَمَ 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لِ نَشَ تٍ سِرِيَ بْشِ بِرِن مَ. مِشِيٍ نَشَ قَ قُرٍ مَ مْولِ بِرِن نَ عَ شْن مَ. عٍ نُ قَمَ مِشِيٍ رَ نَشٍيٍ نُ نَ تْورْقٍ عَ حَاشِ رَ، حِننّ نُ نَشٍيٍ قْشْ رَ، بِرَ قُرٍ نُ نَ نَشٍيٍ مَ، عَ نُن نَمَتّيٍ. عِسَ نُ عٍ بِرِن نَيَلَ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حَمَ فبٍفبٍ نَشَ بِرَ عَ قْشْ رَ كٍلِقٍ فَلِلٍ بْشِ مَ، تَا قُ بْشِ، دَرِ سَلَمُ، يُدَيَ، نُن بْشِ نَشَن نَ يُرُدّن نَاكِ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شِلِ نَشَ عِسَ شُن تِ فبٍنفبٍرٍنيِ مَ عَلَكٌ عِبُلِسَ شَ سَ كَتَ عَ شَ عَ رَتَنتَ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تٌ نُ بَرَ سُن شِ تٌنفٌ نَانِ، كْي نُن يَنيِ، كَامّ نُ نَ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رَتَنتَنمَ تٌ مَسٌ عَ رَ، عَ نَشَ عَ قَلَ عَ بّ، «شَ عَلَ شَ دِ نَن عِ رَ، يَامَرِ قِ يِ فّمّيٍ شَ قِندِ تَامِ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نَشَ عَ يَابِ، «عَ سّبّشِ كِتَابُي كُي، ‹مِشِ مُ بَلٌمَ تَامِ فبَنسَن شَ رَ. عَلَ شَ مَسٍنيِ بِرِن قِندِشِ بَلٌي نَن نَ عَدَ مَ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لِسَ نَشَ عَ شَنِن دَرِ سَلَمُ، تَا سّنِيّنشِ، عَ عَ تِ عَلَ شَ هْرْ مْبَنشِ قَرِ، يِرٍ عِتٍ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عَ بّ، «شَ عَلَ شَ دِ نَن لَنشِ عِ مَ، تُفَن، بَرِ مَ عَ سّبّشِ،‹عَلَ يَامَرِ قِمَ نّ عَ شَ مَلٍكّيٍ مَ عِ شَ قٍ رَ،›‹عٍ عٍ بّلّشّيٍ رَ سٌمَ نّ عِ بُن مَ،عٍ عِ رَلَشُن عَلَكٌ عِ سَنيِ نَشَ دِن فّمّ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نَشَ عَ يَابِ، «عِيٌ، كْنْ عَ مَن سّبّشِ كِتَابُي كُي، ‹عِ نَشَ عِ مَرِفِ عَلَ مَتٌ.›»]]></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2026-08-15T13:55:53Z</dcterms:created>
  <dcterms:modified xsi:type="dcterms:W3CDTF">2026-08-15T13:55:53Z</dcterms:modified>
  <dc:title>Bible.com.au: مَتِي 4:1-25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