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قٍ قَنيِ نَن نَبَ نَشَن عَ مَسٍنمَ عَ وٌ بَرَ تُو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عَ قَلَ وٌ يّتّ مَ، ‹عِبُرَهِمَ نَن نَ مُشُ بٍنبَ رَ،› بَرِ مَ عَلَ نْمَ يِ فّمّيٍ مَقِندِدٍ عِبُرَهِمَ شَ دِ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يرَ حَن نَ وُرِيٍ سَنكٍ مَ عَ شَ عٍ بِلِيٍ سّفّ. وُرِ نَشَن يٌ مُ بٌفِ قَنيِ رَ مِنِمَ، عَ سّفّمَ نّ، عَ وٌلِ تّ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تَن وٌ شُنشَمَ يٍ نَن شْورَ وٌ شَ تُوبِ شَ قٍ رَ، كْنْ نَشَن قَمَ قَدٍ ﭑ شَنبِ رَ، نَ سّنبّ فبٌ ﭑ تَن بّ. نَ بِنيّ مُ نَ ﭑ تَن يِ رَ هَلِ عَ شَ سَنكِرِ مَشَنِنقٍ رَ. عَ تَن نَن عَلَ شَشِلِ سّنِيّنشِ رَفٌرٌ مَ وٌ مَ، عَ تَن نَن وٌ شُنشَمَ تّ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سٍفٍرٍنيِ سُشُشِ عَ يِ رَ، عَ مَالٍ نُن عَ لَفِ يٍفٍتِمَ نَشَن نَ لْنيِ مَ. عَ مَالٍ رَ سٌمَ عَ شَ بِلِ كُي، كْنْ عَ لَفِ تَن فَنمَ تّ رَ نَشَن مُ شُبٍنمَ.»عِسَ شُنشَقٍمَرَكِ ١‏؛٩ ٬ ١١، لُكِ ٣‏؛٢١ ٬ ٢٢، يَيَ ١‏؛٣٢ ٬ ٣٤]]></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عِسَ نَشَ كٍلِ فَلِلٍ، قَقٍ رَ يَيَ يِرٍ يُرُدّن شُرٍ، عَلَكٌ يَيَ شَ عَ شُنشَ يٍ شْو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يَيَ مُ نُ تِنشِ نَ قٍ رَ. عَ نَشَ عَ قَلَ، «ﭑ تَن نَن هَيِ عَ مَ عِ تَن شَ ﭑ شُنشَ يٍ شْورَ، كْنْ عِ تَن نَن قَ قَشِ ﭑ تَن شَ عِ شُنشَ يٍ شْو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نَشَ عَ يَابِ، «يَكْسِ، عَ شَ رَبَ يِ كِ، بَرِ مَ عَ لَنمَ وٌن شَ قٍ بِرِن نَبَ عَ سّرِيّ كِ مَ.» نَ كُي، يَيَ نَشَ تِن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شُن تٌ شَ، عَ نَشَ تٍ يٍ شْورَ، كٌورٍ نَشَ رَبِ، عَ نَشَ عَلَ شَشِلِ سّنِيّنشِ تٌ فٌرٌ رَ عَ مَ عَلْ فَن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ي ندٍ نَشَ مّ كٍلِ كٌورٍ مَ، عَ عَ مَسٍن، «ﭑ مَ دِ مَشَنُشِ نَن يِ كِ نَشَن ﭑ كّنّنشِ كِ قَن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يَ كَوَندِ تِقٍمَرَكِ ١‏؛٢ ٬ ١١، لُكِ ٣‏؛١ ٬ ٢٢، يَيَ ١‏؛١٩ ٬ ٣٤]]></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وَشَتِ عَننَبِ يَيَ شُنشَ نَشَ كَوَندِ تِ قْلْ يُدَيَ فبٍنفبٍرٍن يِ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 عَ مَسٍن، «وٌ تُوبِ، بَرِ مَ عَلَ شَ مَنفّيَ نِينِ بَرَ مَكْ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ننَبِ عٍسَيِ نُ عَننَبِ يَيَ نَن مَ قٍ قَلَقٍ، عَ تٌ عَ مَسٍن،«مِشِ ندٍ عَ شُي عِتٍمَ فبٍنفبٍرٍن يِرٍ،‹وٌ كِرَ يَءِلَن مَرِفِ بّ،وٌ كِرَيٍ مَتِنشِن عَ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حْشْمّ شَبٍ دٌنمَ نَن نُ رَفٌرٌشِ يَيَ مَ، بّلّتِ كِرِ دَاشِ نُ شِرِشِ عَ تَفِ. عَ نُ بَلٌمَ كَتٌي نُن وُلَ كُمِ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رِ سَلَمُكَيٍ، يُدَيَكَيٍ، نُن مِشِ نَشٍيٍ بِرِن نُ سَبَتِشِ يُرُدّن شُرٍ رَبِلِنيِ، عٍ نُ سِفَمَ عَ 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 عٍ شَ يُنُبِيٍ مَسٍنمَ كّنّ مَ، يَيَ قَن نُ عٍ شُنشَمَ يُرُدّن شُرٍ شْورَ عَلَ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عَننَبِ يَيَ تٌ قَرِ سّنِيٍ نُن سَدُ سٍنِ فبٍفبٍ تٌ قَ رَ عٍ شَ عٍ شُنشَ يٍ شْورَ، عَ نَشَ عَ مَسٍن عٍ بّ، «وٌ تَن بْشِمَسٍ بْنسْي! ندٍ وٌ رَكٌلٌنشِ وٌ شَ وٌ فِ عَلَ شَ شْنّ مَ نَشَن نَ قَقٍ؟]]></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2026-08-15T13:55:30Z</dcterms:created>
  <dcterms:modified xsi:type="dcterms:W3CDTF">2026-08-15T13:55:30Z</dcterms:modified>
  <dc:title>Bible.com.au: مَتِي 3:1-17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