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2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فِنّيٍ نَشَ عٍ شُلُن، عٍ كٍلِ فَبُرِ يِرٍ، فَاشُي نُن سّيوّ فبٍفبٍ رَ، عٍ سِفَ عٍ فِ رَ نَ شِبَارُ مَسٍندٍ عِسَ قْشِرَبِرّيٍ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سَ نَشَ عٍ رَلَن، عَ عٍ شّيبُ، «وٌ مَمَ.» عٍ تٌ عٍ مَسٌ عَ رَ، عٍ نَشَ سُيِدِ عَ بّ، عٍ عَ سَنيِيٍ سُ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 نَشَ عَ مَسٍن عٍ بّ، «وٌ نَشَ فَاشُ. وٌ سَ عَ قَلَ ﭑ نفَشَكٍرٍنيِيٍ بّ عٍ شَ سِفَ فَلِلٍ. عٍ ﭑ تٌمَ مّننِ نّ.»سْورِيٍ نُن يُوِقِ كُنتِفِيٍ وُلٍ شَبُقٍ]]></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فِنّيٍ نُ سِفَقٍ تّمُي نَشّ، سْورِ ندٍ نَشٍيٍ نُ فَبُرِ كَنتَقٍ، عٍ نَشَ سٌ تَا كُي. قٍ نَشَن بِرِن نَبَ، عٍ نَشَ سَ عَ دّنتّفّ سّرّشّدُبّ كُنتِفِيٍ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يٍ نُن قٌرِيٍ قَن تٌ عٍ مَلَن يِرٍ كٍرٍن، عٍ نَشَ نَتّ تٌنفٌ، عٍ كْبِرِ فبٍفبٍ قِ سْورِ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 يَامَرِ رَ، «وٌ شَ يِ نَن قَلَ، ‹عِسَ قْشِرَبِرّيٍ نَن قَ كْي رَ، عٍ عَ قُرٍ مُحَ مُشُ نُ نَ شِقٍ تّمُي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عَ سَ لِ فٌمِنَ نَشَ يِ قٍ مّ، مُشُ سَ وْيّنمَ عَ بّ عَلَكٌ سٍسٍ نَشَ وٌ تٌ.»]]></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سْورِيٍ نَشَ كْبِرِ رَ سُشُ، عٍ قٍ بِرِن نَبَ عَلْ عَ قَلَشِ عٍ بّ كِ نَشّ. نَ مَسٍنيِ نَشَ يٍنسٍن يّ يُوِقِيٍ تَفِ. هَن تٌ نَ قٍ مّمَ.عِسَ شّيرَيَ قِقٍ عَ قْشِرَبِرّيٍ مَمَرَكِ ١٦‏؛١٤ ٬ ١٨، لُكِ ٢٤‏؛٣٦ ٬ ٤٩، يَيَ ٢٠‏؛١٩ ٬ ٢٣، تَرُشُي ١‏؛٦ ٬ 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 قْشِرَبِرّ قُ نُن كٍرٍنيِيٍ نَشَ سِفَ فَلِلٍ بْشِ مَ، عٍ تٍ فٍيَ قَرِ عِسَ دّننَشَن مَسٍن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عَ تٌ، عٍ نَشَ سُيِدِ عَ بّ، كْنْ عٍ مَن نُ سِيكّ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شَ مَرَكٍلِ قَشّ مَمَرَكِ ١٦‏؛١ ٬ ١٠، لُكِ ٢٤‏؛١ ٬ ١٢، يَيَ ٢٠‏؛١ ٬ ١٠]]></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 نَشَ عَ مَسٌ عٍ رَ، عَ عَ مَسٍن عٍ بّ، «سّنبّ بِرِن بَرَ سٌ ﭑ يِ رَ كٌورٍ نُن دُنِحَ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كُي، وٌ شَ سِفَ، وٌ سَ سِ بِرِن قِندِ ﭑ قْشِرَبِرّيٍ رَ. وٌ شَ عٍ شُنشَ يٍ شْورَ بَبَ عَلَ، عَ شَ دِ، نُن عَ شَشِلِ سّنِيّنشِ شِلِ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عٍ تِنكَن ﭑ مَ يَامَرِ بِرِن نَبَتُدٍ. وٌ عَ مَتٌ، ﭑ نَ وٌ قّ مَ تّمُي بِرِن، هَن دُنِحَ رَحْن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لَبُ لْشْي كُيٍ عِبَ، سَندٍ لْشْي سُبَشّ مَ، مَرِيَمَ مَفِدَلَكَ نُن بٌورٍ مَرِيَمَ، عٍ نَشَ سِفَ فَبُرِ مَتٌ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تّمُي، بْشِ نَشَ سّرّن سّنبّ رَ، بَرِ مَ مَرِفِ شَ مَلٍكّ ندٍ نُ بَرَ فٌرٌ كٍلِ كٌورٍ، عَ فّمّ مَحِندِفِلِن، عَ عَ بَ فَبُرِ دّ مَ، عَ قَ دْشْ عَ قَ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لٍكّ نُ يَنبَمَ عَلْ سٍيَمَكْنيِ، عَ شَ سٌسٍيٍ نُ قِيشّ قْي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ورِ نَشٍيٍ نُ نَ كَنتَقٍ، عٍ نَشَ فَاشُ هَن عٍ سّرّن، عٍ لُ عَلْ قَشَمِشِ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 مَلٍكّ نَشَ عَ مَسٍن فِنّيٍ بّ، «وٌ نَشَ فَاشُ، بَرِ مَ ﭑ عَ كٌلٌن وٌ نَ عِسَ نَن قٍنقٍ، عٍ نَشَن بَنبَن وُرِ مَفَلَنبُشِ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 بٍ، عَ بَرَ كٍلِ قَشّ مَ، عَلْ عَ عَ قَلَ كِ نَشّ. وٌ قَ، وٌ عَ مَتٌ عَ نُ سَشِ دّن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مَن شَ سِفَ مَقُرٍن، وٌ سَ عَ مَسٍن عَ قْشِرَبِرّيٍ بّ، ‹عَ بَرَ كٍلِ قَشّ مَ. عَ نَ سِفَقٍ وٌ يَ رَ فَلِلٍ. وٌ عَ تٌمَ مّننِ نّ.› عَ تَن نَن نَ كِ، ﭑ بَرَ عَ رَفبِلٍن وٌ مَ.»]]></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2026-06-13T21:22:26Z</dcterms:created>
  <dcterms:modified xsi:type="dcterms:W3CDTF">2026-06-13T21:22:26Z</dcterms:modified>
  <dc:title>Bible.com.au: مَتِي 28:1-20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