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نَن عَ تٌشِ، هَن تٌ نَ شّ شِلِ قَلَمَ «وُلِ بْ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عَننَبِ يٍرٍ مِ شَ مَسٍنيِ نَشَ كَمَلِ، عَ تٌ عَ مَسٍن، «عٍ نَشَ فبٍتِ كٌلٍ تٌنفٌ سَشَن تٌنفٌ، عِسِرَيِلَكَيٍ ندٍيٍ سَرٍ نَشَن سَشِ عَ شُ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قّحّ يَءِلَنيِ شَ شّ سَرَ نَ كْبِرِ رَ، عَلْ مَرِفِ ﭑ يَمَرِ كِ نَشّ.»عِسَ تِقٍ ثِلَتِ يَ عِمَرَكِ ١٥‏؛٢ ٬ ١٥، لُكِ ٢٣‏؛٢ ٬ ٥،١٣ ٬ ٢٥، يَيَ ١٨‏؛٢٨ ٬ ١٩‏؛١٦]]></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تٌ تِ فٌمِنَ ثِلَتِ يَ عِ، فٌمِنَ نَشَ عَ مَشْرِن، «عِ تَن نَن قِندِشِ يُوِقِيٍ شَ مَنفّ رَ؟» عِسَ نَشَ عَ يَابِ، «عِ تَن نَن عَ قَلَ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سّرّشّدُبّ كُنتِفِيٍ نُن قٌرِيٍ نُ عَ تْوحّفّمَ تّمُي نَشّ، عِسَ مُ يَابِ يٌ 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ثِلَتِ نَشَ عَ مَشْرِن، «عِ مُ يِ قٍيٍ مّشِ عٍ نَشَن بِرِن سَقٍ عِ شُن مَ يِ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سَ مُ عٍ شَ وْيّنيِ يٌ يَابِ. نَ نَشَ فٌمِنَ كَابَ كِ قَ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حّ يٌ حّ، سَلِ تّمُي، فٌمِنَ دَرِقٍ نَن نُ عَ رَ، عَ شَ فٍيلِمَنِ كٍرٍن نَبّحِن حَمَ بّ، عٍ نَ وَ نَشَن يٌ شْ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وَشَتِ، فٍيلِمَنِ ندٍ نُ نَ، بِرِن نُ نَشَن كٌلٌن عَ شَ حَاشُحَ مَ. عَ نُ شِلِ بَرَبَسِ.]]></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مَ تٌ مَلَن، ثِلَتِ نَشَ عٍ مَشْرِن، «وٌ وَ مَ ﭑ شَ ندٍ رَبّحِن وٌ بّ، بَرَبَسِ بَ، كَ عِسَ، نَشَن شِلِ قَلَمَ عَلَ شَ مِشِ سُفَندِ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وِقِيٍ عِسَ شَنِنقٍ ثِلَتِ شْنمَرَكِ ١٥‏؛١، لُكِ ٢٢‏؛٦٣ ٬ ٧١، يَيَ ١٨‏؛٢٨ ٬ ٣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ثِلَتِ نُ عَ كٌلٌن عَ سّرّشّدُبّ كُنتِفِيٍ نُ عِسَ سَشِ عَ بّلّشّ تْونّ نَ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 نَ رَ، عَ تٌ نُ دْشْشِ كِيتِ سَدٍ، عَ شَ فِنّ نَشَ شّيرَ رَ سِفَ عَ مَ، عَ عَ قَلَ عَ بّ، «عِ نَشَ سٌ يِ تِنشِنتْي شَ قٍ كُي قٍقٍ مَ، بَرِ مَ ﭑ بَرَ شِيٍ سَ عَ شَ قٍ رَ، شِيٍ نَشَن بَرَ ﭑ تْورْ تٌ كِ قَن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سّرّشّدُبّ كُنتِفِيٍ نُن يُوِقِيٍ شَ قٌرِيٍ نَشَ حَمَ كُي عِسٌ عٍ شَ بَرَبَسِ مَشْرِن ثِلَتِ مَ، عِسَ تَن شَ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فٌمِنَ مَن نَشَ عٍ مَشْرِن، «يِ مِشِ قِرِن يَ مَ، وٌ وَ مَ ﭑ شَ مُندُن نَبّحِن وٌ بّ؟» عٍ نَشَ عَ يَابِ، «بَرَبَسِ!»]]></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ثِلَتِ قَن نَشَ عٍ مَشْرِن، «ﭑ شَ مُنسٍ رَبَ عِسَ رَ، نَشَن شِلِ قَلَمَ عَلَ شَ مِشِ سُفَندِشِ؟» حَمَ بِرِن نَشَ عَ يَابِ، «عَ بَنبَن وُرِ مَفَلَنبُشِ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ن نَشَ عٍ مَشْرِن، «مُنقٍ مَ؟ عَ قٍ حَاشِ مُندُن نَبَشِ؟» كْنْ عٍ تَن سْنشْي نَن تُن شُن مَسَ، «عَ بَنبَن وُرِ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ثِلَتِ تٌ عَ تٌ عَ عَ مُ نْشِ قٍقٍ رَ، حَمَ قَن نُ وَشِ كٍلِقٍ عَ رَ، عَ نَشَ يٍ تٌنفٌ، عَ عَ بّلّشّ رَشَ عٍ يَ شْرِ، عَ عَ قَلَ عٍ بّ، «يِ شّمّ قَشَقٍ مُ نَ ﭑ تَن مَ دٍ! عَ لُمَ وٌ تَن نَ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حَمَ بِرِن نَشَ عَ يَابِ، «عَ شَ قَشّ وُلِ شَ لُ مُشُ نُن مُشُ شَ دِيٍ شُ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ثِلَتِ نَشَ بَرَبَسِ رَبّحِن عٍ بّ. عَ نَشَ يَامَرِ قِ سْورِيٍ شَ عِسَ بْنبْ سّبّرّ رَ. نَ شَنبِ، عَ نَشَ عِسَ سٌ عٍ يِ عٍ شَ سَ عَ بَنبَن وُرِ مَفَلَنبُشِ مَ.سْورِيٍ عِسَ مَيٍلٍقٍمَرَكِ ١٥‏؛١٦ ٬ ٢٠، يَيَ ١٩‏؛٢ ٬ ٣]]></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رْ مَ سْورِيٍ تٌ عِسَ شَنِن فٌمِنَ شْنيِ، عٍ نَشَ عٍ بٌورٍ سْورِيٍ بِرِن شِلِ، عٍ فَلِ نَشَ تِ عَ رَبِلِ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يٍ تٌ عِبَ، سّرّشّدُبّ كُنتِفِيٍ بِرِن نُن يُوِقِيٍ شَ قٌرِيٍ تٌ نُ مَلَنشِ، عٍ نَشَ نَتّ تٌنفٌ عٍ شَ عِسَ قَ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سَ شَ سٌسٍ بَ عَ مَ، عٍ مَنفّ فُبَ فبٍيلِ رَفٌرٌ عَ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تُنبٍيٍ مَقِلِن، عٍ عٍ يَءِلَن مَنفّ كَتَنيِ مَنِيّ رَ، عٍ عَ سَ عَ شُن مَ. عٍ نَشَ وُرِ رَ سٌ عَ يِرٍقَنيِ بّلّشّ كُي، عٍ عَ مَيٍلٍ، عٍ نُ عٍ شِنبِ سِن عَ بُن مَ، عٍ نُ عَ قَلَ، «عِ كّنَ، يُوِقِيٍ شَ مَنفّ.»]]></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دّيٍ بْشُن عَ مَ، عٍ نَ وُرِ بَ عَ يِ، عٍ نُ عَ شُنيِ بْنبْ عَ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تٌ فّ عِسَ مَيٍلٍدٍ، عٍ نَشَ مَنفّ فُبَ رَتٍ عَ مَ، عٍ عَ فبٍ دُفِ رَفٌرٌ عَ مَ، عٍ قَ عَ رَ مِنِ عٍ شَ سَ عَ بَنبَن وُرِ مَفَلَنبُشِ مَ.عِسَ بَنبَنقٍ وُرِ مَفَلَنبُشِ مَمَرَكِ ١٥‏؛٢١ ٬ ٣٢، لُكِ ٢٣‏؛٢٦ ٬ ٤٣، يَيَ ١٩‏؛١٧ ٬ ٢٧]]></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تٌ نُ مِنِقٍ تَا رَ، عٍ نَشَ سِرٍنِكَ شّمّ ندٍ تٌ نَشَن نُ شِلِ سِمْن. سْورِيٍ نَشَ عَ يَمَرِ، عَ تَن شَ عِسَ شَ وُرِ مَفَلَنبُشِ شَنِ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تٌ يِرٍ لِ نَشَن شِلِ فٌلٌفٌتَ، نَ نَن قَلَشِ عٍ شَ شُي، «شُنكٌنكٌتَ يِ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وّنِ سٌ عَ يِ، سٍرِ سَشِ نَشَن شُن، كْنْ عَ تٌ عَ نّمُننّمُن، عَ مُ تِن عَ مِن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تٌ فّ عَ مَبَنبَندٍ وُرِ مَ، عٍ نَشَ كَندَ بُن عَ شَ دُفِيٍ شَ قٍ رَ، عَلَكٌ عٍ شَ عَ كٌلٌن كَنكَن نَشَن سْتْ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دَنفِ شَنبِ، عٍ نَشَ دْشْ عَ كَنتَ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تٌ نُ وَ مَ بِرِن شَ عَ كٌلٌن عٍ عَ بَنبَنشِ قٍ نَشَن مَ، عٍ يِ سّبّلِ نَن فبَكُ عَ شُن مَ، «عِسَ نَن يَ، يُوِقِيٍ شَ مَن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عِسَ شِرِ، عٍ نَشَ عَ شَنِن فٌمِنَ ثِلَتِ شْن.يُدَ سِ شَ قَ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تّمُي، عٍ نَشَ سُوتٍ مِشِ قِرِن قَن بَنبَن وُرِ مَفَلَنبُشِيٍ مَ عِسَ قّ مَ، كٍرٍن عَ يِرٍقَنيِ مَ، بٌورٍ عَ كْولَ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شِيٍ نُ دَنفِمَ عِسَ كٌنبِ رَ، عٍ نُ عٍ شُنيِ لِنتَن عَ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عَ قَلَ، «عِ تَن نَشَن هْرْ مْبَنشِ رَبِرَ مَ، عِ مَن قَ عَ تِ شِ سَشَن بُن مَ، عِ يّتّ رَكِسِ! شَ عَلَ شَ دِ نَن عِ رَ، فٌرٌ وُرِ كْن 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سّرّشّدُبّ كُنتِفِيٍ، سّرِيّ كَرَ مْشْيٍ، نُن يُوِقِيٍ شَ قٌرِيٍ قَن نُ عَ مَيٍلٍقٍ، عٍ نُ عَ قَلَ،]]></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بَرَ مِشِ فبّتّيٍ رَكِسِ، كْنْ عَ مُ نْمَ عَ يّتّ تَن نَكِسِدٍ. عِسِرَيِلَ مَنفّ شَ مُ عَ رَ؟ عَ شَ فٌرٌ وُرِ كْن نَ بٍ يَ، عَلَكٌ مُشُ شَ لَ عَ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بَرَ عَ شَشِلِ تِ عَلَ رَ، عَ مَن قَ عَ قَلَ، ‹ﭑ قِندِشِ عَلَ شَ دِ نَن نَ.› يَكْسِ، شَ عَ رَقَنشِ عَلَ مَ، عَ شَ عَ رَكِسِ!»]]></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سُوتٍ نَشٍيٍ نُ بَنبَنشِ عَ قّ مَ، عٍ قَن نُ عِسَ كٌنبِقٍ نَ كِ نّ.عِسَ شَ قَشّمَرَكِ ١٥‏؛٣٣ ٬ ٤١، لُكِ ٢٣‏؛٤٤ ٬ ٤٩، يَيَ ١٩‏؛٢٨ ٬ ٣٠]]></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يَنيِ تَفِ، دِ مِ نَشَ سِن بْشِ بِرِن مَ لّيرِ سَشَن بُن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وَشَتِ مَ، عِسَ نَشَ فبٍلٍفبٍلٍ سّنبّ رَ، «عٍلٌيِ، عٍلٌيِ، لّمَ سَبَشَتَنِ؟» نَ نَن قَلَشِ عٍ شَ شُي، «ﭑ مَرِفِ عَلَ، ﭑ مَرِفِ عَلَ، عِ ﭑ نَبّحِنشِ مُنقٍ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مِشِ نَشٍيٍ نُ نَ نَا، عٍ تٌ عَ شُي مّ، عٍ نَشَ عَ قَلَ، «عَ نَ عَننَبِ عٍلِيَ نَن شِلِ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 سِ، عِسَ يَنقَمَ، عَ تٌ عَ تٌ عٍ بَرَ عِسَ مَكِيتِ عَ لَن عَ شَ قَشَ، عَ نَشَ نِمِسَ عَ شَ يَنقَنتٍيَ شَ قٍ رَ. عَ نَشَ نَ فبٍتِ كٌلٍ تٌنفٌ سَشَن نَفبِلٍن سّرّشّدُبّ كُنتِفِيٍ نُن قٌرِيٍ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مِشِ ندٍ نَشَ عَ فِ، عَ سَ دُنكٌبِ رَ سِن وّنِ شْنّ شْورَ، عَ عَ سٌ وُرِ دّ عِ، عَ قَ عَ تِ عِسَ بّ عَلَكٌ عَ شَ عَ مِ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كْنْ بٌورٍيٍ نَشَ عَ قَلَ، «وٌ عَ لُ، وٌن شَ عَ مَتٌ شَ عَننَبِ عٍلِيَ قَمَ عَ رَكِسِدٍ.»]]></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سَ مَن نَشَ عَ شُي عِتٍ سّنبّ رَ، عَ قَ لَاشِ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نَ وَشَتِ، دُفِ شُنفبٍ نَشَن سِنفَنشِ هْرْ مْبَنشِ كُي، عَ نَشَ عِبْو قِرِن نَ، كٍلِ عَ قُفٍ هَن عَ لَابٍ. بْشِ نَشَ سّرّن، فّمّيٍ نَشَ عِبْو،]]></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فَبُرِيٍ قَن نَشَ رَبِ. سّنِيّنتْي لَاشِرَشِ فبٍفبٍ نَشَ كٍلِ قَشّ مَ،]]></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 مِنِ فَبُرِيٍ كُي. عِسَ تٌ كٍلِ قَشّ مَ، عٍ سٌ نّ دَرِ سَلَمُ، تَا سّنِيّنشِ كُي، عٍ قَ مِنِ مِشِ وُيَشِ مَ.]]></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سْورِ مَنفّ نُن عَ بٌورٍ سْورِيٍ نَشٍيٍ نُ عِسَ كَنتَقٍ، عٍ تٌ بْشِ شَ سّرّنيِ تٌ، عَ نُن نَشَن نَبَ عِسَ قَشَ تّمُي، عٍ نَشَ فَاشُ كِ قَنيِ، عٍ عَ قَلَ، «نْندِ نَن عَ رَ يَتِ، عَلَ شَ دِ نَن نُ يِ شّمّ رَ!»]]></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فِنّ وُيَشِ قَن نُ نَ نَا، عٍ ندٍدِ مَكُيَشِ عِسَ يِرٍ رَ، عٍ يِ قٍ بِرِن مَتٌمَ. عٍ نُ بَرَ بِرَ عِسَ قْشْ رَ كٍلِقٍ فَلِلٍ بْشِ مَ، عٍ نُ عَ مَلِ.]]></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مَرِيَمَ مَفِدَلَكَ نُ نَ عٍ يَ مَ، عَ نُن مَرِيَمَ يَكِ نُن يُسُقُ نفَ، عَ نُن سٍبٍدٍ شَ دِيٍ نفَ.عِسَ شَ مَرَفَتّمَرَكِ ١٥‏؛٤٢ ٬ ٤٧، لُكِ ٢٣‏؛٥٠ ٬ ٥٦، يَيَ ١٩‏؛٣٨ ٬ ٤٢]]></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نُنمَرٍ تٌ سٌ، عَرِ مَتٍكَ بَننَمِشِ ندٍ نَشَ قَ نَشَن نُ شِلِ يُسُقُ. عِسَ قْشِرَبِرّ ندٍ نَن نُ عَ قَ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عَ قَلَ، «ﭑ بَرَ يُنُبِ رَبَ! شّمّ نَشَن قَشَمَ يِ كِ، سّنِيّنتْي نَن عَ رَ، عَ قَ لِ ﭑ تَن نَن عَ يَنقَشِ!» عٍ نَشَ عَ يَابِ، «نَ مُ مُشُ تَن مَتٌشِ. نَ عِ تَن نَن مَتٌشِ.»]]></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عَ نَشَ سِفَ ثِلَتِ يِرٍ، عَ عِسَ قُرٍ مَشَندِ عَ مَ. ثِلَتِ نَشَ يَامَرِ قِ عٍ شَ عَ سٌ عَ يِ رَ.]]></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يُسُقُ نَشَ عِسَ قُرٍ تٌنفٌ، عَ عَ مَقِلِن كَسَنفٍ قَنيِ كُي،]]></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عَ عَ بّلّ فَبُرِ نّينّ كُي، نَشَن نُ فٍشِ فّمّ كُي عَ تَن يُسُقُ بّ. عَ تٌ فّمّ شُنفبٍ مَحِندِفِلِن، عَ عَ دْشْ فَبُرِ دّ مَ، عَ نَشَ سِفَ.]]></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مَرِيَمَ مَفِدَلَكَ نُن بٌورٍ مَرِيَمَ نُ نَ نَا، عٍ دْشْشِ فَبُرِ يَ رَ.سْورِيٍ تِقٍ عِسَ شَ فَبُرِ كَنتَدٍ]]></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مَلَبُ لْشْي سٍيٍ رَقَلَ لْشْي كُيٍ عِبَ، سّرّشّدُبّ كُنتِفِيٍ نُن قَرِ سّنِيٍ نَشَ سِفَ ثِلَتِ يِرٍ.]]></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عٍ نَشَ عَ مَسٍن عَ بّ، «مَنفّ، مُشُ رَتُشِ عَ مَ يِ وُلٍ قَلّ، بٍينُن عَ شَ قَشَ، عَ عَ قَلَ نّ، ‹شِ سَشَن دَنفِ شَنبِ، ﭑ كٍلِمَ نّ قَشّ مَ.›]]></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نَ كُي، عِ شَ يَامَرِ قِ عَ شَ فَبُرِ شَ مَكَنتَ هَن عَ شِ سَشَن ندٍ، عَلَكٌ عَ قْشِرَبِرّيٍ نَشَ قَ عَ قُرٍ مُحَ، عٍ قَ عَ قَلَ حَمَ بّ، ‹عَ بَرَ كٍلِ قَشّ مَ.› شَ نَ سَ رَبَ، وُلٍ دْنشْي دَنفِمَ نّ وُلٍ سِنفٍ رَ.»]]></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ثِلَتِ نَشَ عٍ يَابِ، «عَوَ، ﭑ بَرَ سْورِيٍ سٌ وٌ يِ. وٌ سَ فَبُرِ مَكَنتَ عَلْ وٌ وَ مَ عَ شْن مَ كِ نَشّ.»]]></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عٍ نَشَ سِفَ، عٍ سَ تْنشُمَ سَ فّمّ مَ نَشَن نُ نَ فَبُرِ دّ مَ، عَلَكٌ شَ فَبُرِ قَ سَ رَبِ، عَ كٌلٌنمَ نّ. عٍ نَشَ سْورِيٍ لُ نَا، نَ كَنتَقٍ رَ.]]></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فبٍتِ كٌلٍيٍ وٌلِ هْرْ مْبَنشِ كُي، يُدَ سِ نَشَ سِفَ عَ يّتّ فبَكُدٍ وُرِ كْ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شّدُبّ كُنتِفِيٍ تٌ فبٍتِ كٌلٍيٍ مَتٌنفٌ، عٍ نَشَ عَ قَلَ، «عَ مُ دَشَ مُشُ شَ يِ فبٍتِ كٌلٍيٍ سَ هْرْ مْبَنشِ شَ كْبِرِ شُن مَ، بَرِ مَ نِي سَرٍ نَ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وْيّن، عٍ نَشَ قّحّ يَءِلَنيِ شَ شّ يِرٍ سَرَ نَ كْبِرِ رَ، نَ شَ قِندِ فَبُرِ يِرٍ رَ شْحّيٍ بّ.]]></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2026-08-15T13:56:00Z</dcterms:created>
  <dcterms:modified xsi:type="dcterms:W3CDTF">2026-08-15T13:56:00Z</dcterms:modified>
  <dc:title>Bible.com.au: مَتِي 27:1-66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