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presProps" Target="presProps.xml"/>
  <Relationship Id="rId82" Type="http://schemas.openxmlformats.org/officeDocument/2006/relationships/viewProps" Target="viewProps.xml"/>
  <Relationship Id="rId8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26:1-7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قْشِرَبِرّيٍ تٌ نَ تٌ، عٍ نَشَ شْنْ، عٍ عَ قَلَ، «يِ بِرِن مَكَنَشِ مُن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يِ لَبُندّ تُرٍ سَ مَتِ نُ، كْبِرِ فبٍفبٍ نَن سْتْمَ نُ عَ شَ قٍ رَ، نَ قَن نْ قِدٍ سٍتَرٍ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تٌ نُ عَ كٌلٌن عٍ نَشَن قَلَقٍ عٍ بٌرٍ بّ، عَ نَشَ عَ مَسٍن عٍ بّ، «وٌ نَ يِ فِنّ تْورْقٍ مُنقٍ رَ؟ كّوَلِ قَنيِ نَن يِ كِ، عَ نَشَن نَبَشِ ﭑ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تَرٍيٍ لُمَ نّ وٌ يَ مَ تّمُي بِرِن، كْنْ ﭑ تَن مُ لُمَ وٌ يِ رَ بٍ عَبَدَن 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 فِنّ تٌ لَبُندّ تُرٍ سَشِ ﭑ قَتٍ مَ، عَ عَ رَبَشِ ﭑ قُرٍ رَفَتَقٍ نَن شَ قٍ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شَ نْندِ قَلَ وٌ بّ، عَلَ شَ شِبَارُ قَنيِ سَ كَوَندِ مَ دّدّ دُنِحَ بِرِن كُي، يِ فِنّ شَ كّوَلِ شَ قٍ قَن قَلَمَ نّ، مِشِيٍ شَ عٍ رَتُ عَ شَ قٍ مَ.»يُدَ سِ شَ يَنقَنتٍيَمَرَكِ ١٤‏؛١٠ ٬ ١١، لُكِ ٢٢‏؛٣ ٬ ٦]]></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يُدَ سِ عِسِكَرِيٌتِ، نَشَن نُ نَ عِسَ قْشِرَبِرّ قُ نُن قِرِنيِيٍ يَ مَ، عَ نَشَ سِفَ سّرّشّدُبّ كُنتِفِيٍ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عٍ مَشْرِن، «وٌ مُنسٍ سٌمَ ﭑ يِ ﭑ شَ عِسَ سَ وٌ بّلّشّ؟» عٍ قَن نَشَ فبٍتِ كٌلٍ تٌنفٌ سَشَن سٌ عَ 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لِ نَ تّمُي مَ، عَ نَشَ سٌ وَشَتِ قٍنقٍ عَ نْمَ عِسَ سٌدٍ عٍ يِ رَ تّمُي نَشّ.سَيَمَلٍكّ دَنفِ سَلِمَرَكِ ١٤‏؛١٢ ٬ ٢١، لُكِ ٢٢‏؛٧ ٬ ١٣، ٢٢ ٬ ٢٣، يَيَ ١٣‏؛٢١ ٬ ٣٠]]></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تَامِ لّبِنِتَرٍ سَلِ تٌ عَ لِ، عَ لْشْي سِنفٍ مَ، عِسَ قْشِرَبِرّيٍ نَشَ سَ عَ مَشْرِن، «عِ وَ مَ مُشُ شَ سَيَمَلٍكّ دَنفِ سَلِ دٌنيِ رَقَلَ عِ بّ مِن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قَنتٍيَ عِسَ بّمَرَكِ ١٤‏؛١ ٬ ٢، لُكِ ٢٢‏؛١ ٬ ٢، يَيَ ١١‏؛٤٥ ٬ ٥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يَابِ، «وٌ سِفَ تَا كُي شّمّ ندٍ شْن، وٌ عَ قَلَ عَ بّ، ‹كَرَ مْشْ نَشّ عَ عَ شَ وَشَتِ بَرَ مَكْرّ. عَ وَ مَ سَيَمَلٍكّ دَنفِ سَلِ رَبَقٍ عِ شْنيِ، عَ نُن عَ قْشِرَبِرّ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قْشِرَبِرّيٍ نَشَ عَ رَبَ عَلْ عِسَ عٍ يَمَرِ كِ نَشّ، عٍ سَيَمَلٍكّ دَنفِ سَلِ دٌنيِ رَقَلَ.]]></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نمَرٍ تٌ سٌ، عِسَ نُن عَ قْشِرَبِرّ قُ نُن قِرِنيِيٍ نُ نَ تٍيبِلِ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 عٍ دّفٍقٍ تّمُي نَشّ، عَ نَشَ عَ مَسٍن، «ﭑ شَ نْندِ قَلَ وٌ بّ، مِشِ كٍرٍن نَ وٌ يَ مَ نَشَن قَمَ ﭑ يَنقَ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نَشَ عٍ سُننُن كِ قَنيِ، كَنكَن نَشَ عَ مَشْرِن، «كْنْ ﭑ مَرِفِ، ﭑ تَن مُ عَ رَ دٍ، 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عٍ يَابِ، «ﭑ نُن نَشَن بَرَ بّلّشّ رَفٌرٌ ثَانِ كٍرٍن كُي، نَ كَنيِ نَن ﭑ يَنقَ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دَ مَ شَ دِ سِفَمَ نّ عَلْ عَ شَ قٍ سّبّشِ كِ نَشّ، كْنْ فبَلٌي نَن نَ عَدَ مَ شَ دِ يَنقَمَ بّ. عَ قِسَ نَ كَنيِ بّ هَلِ عَ مُ بَرِ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دَ سِ نَشَن نُ قَقٍ عَ يَنقَدٍ، عَ نَشَ عِسَ مَشْرِن، «كَرَ مْشْ، ﭑ تَن مُ عَ رَ دٍ، كَ؟» عِسَ نَشَ عَ يَابِ، «عِ تَن نَن عَ قَلَشِ.»مَرِفِ شَ سّرّشّ تْنشُمَمَرَكِ ١٤‏؛٢٢ ٬ ٢٦، لُكِ ٢٢‏؛١٤ ٬ ٢٠، كٌرِنتِ عِ ١١‏؛٢٣ ٬ ٢٥]]></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نُ عٍ دّفٍقٍ، عِسَ نَشَ تَامِ تٌنفٌ. عَ تٌ تَنتُي رَ سِفَ عَلَ مَ، عَ نَشَ تَامِ عِفِرَ، عَ عَ سٌ عَ قْشِرَبِرّيٍ يِ رَ، عَ عَ مَسٍن عٍ بّ، عَ نَشّ، «وٌ ﭑ كٌ، وٌ عَ دٌن. يِ قِندِشِ ﭑ قَتٍ نَ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دَنفِ شَنبِ، عِسَ نَشَ تْنبِلِ قَن تٌنفٌ. عَ مَن تٌ تَنتُي رَ سِفَ عَلَ مَ، عَ نَشَ تْنبِلِ سٌ عٍ يِ رَ، عَ عَ قَلَ عٍ بّ، «وٌ بِرِن شَ عَ مِ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فّ يِ قٍ بِرِن مَسٍندٍ، عَ نَشَ عَ قَلَ عَ قْشِرَبِرّيٍ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 قِندِشِ ﭑ وُلِ نَن نَ، سَاتّ وُلِ نَشَن بَشِ مِشِ فبٍفبٍ بّ عٍ شَ يُنُبِيٍ شَقَرِقٍ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شَ عَ قَلَ وٌ بّ، ﭑ تٌ يِ وّنِ مِنمَ، ﭑ مُ يِ مِنمَ سْنْن، هَن وٌن بِرِن مَن سَ عَ مِنمَ لْشْ نَشّ ﭑ بَبَ شْنيِ عَرِيَن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تٌ فّ بّيتِ بَدٍ، عٍ نَشَ تٍ عٌلِوِ فٍيَ قَرِ.عِسَ عَ قَلَقٍ ثِيّرِ بّ عَ عَ يّتّ رَ سَنمَ نّ عَ مَمَرَكِ ١٤‏؛٢٧ ٬ ٣١، لُكِ ٢٢‏؛٣١ ٬ ٣٤، يَيَ ١٣‏؛٣٦ ٬ ٣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تّمُي عِسَ نَشَ عَ مَسٍن عٍ بّ، «وٌ بِرِن فبِلٍنمَ نّ ﭑ قْشْ رَ تٌ كْي رَ، وٌ مّي ﭑ مَ قٍ رَ، بَرِ مَ عَ سّبّشِ، ‹ﭑ شُرُ سٍ دّ مَدٌنيِ قَشَمَ نّ، يّشّييٍ قَن يٍنسٍ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ﭑ نَ كٍلِ قَشّ مَ، ﭑ سِفَمَ وٌ يَ رَ فَلِلٍ.»]]></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ثِيّرِ نَشَ عَ قَلَ عَ بّ، «هَلِ بِرِن فبِلٍن عِ قْشْ رَ، ﭑ تَن مُ فبِلٍنمَ عِ قْشْ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ثِيّرِ يَابِ، «ﭑ شَ نْندِ قَلَ عِ بّ، تٌ كْي يَتِ، بٍينُن كٌنكٌرٍ شَ عَ رَتٍ، عِ عِ يّتّ رَ سَنمَ نّ ﭑ مَ سَنمَيَ سَشَ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ثِيّرِ مَن نَشَ عَ يَابِ، «هَلِ وٌن بِرِن نَن سَ قَشَمَ، ﭑ مُ ﭑ يّتّ رَ سَنمَ عِ مَ!» عِسَ قْشِرَبِرّ بِرِن نَشَ نَ وْيّن كٍرٍن قَلَ.عِسَ عَلَ مَشَندِقٍ فٍتٍسٍمَنِمَرَكِ ١٤‏؛٣٢ ٬ ٤٢، لُكِ ٢٢‏؛٣٩ ٬ ٤٦]]></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دَنفِ شَنبِ عِسَ نُن عَ قْشِرَبِرّيٍ نَشَ سِفَ يِرٍ ندٍ، دّننَشّ شِلِ فٍتٍسٍمَنِ. عِسَ نَشَ عَ قَلَ عٍ بّ، «وٌ دْشْ بٍ. ﭑ تَن شَ سِفَ مّننِ عَلَ مَشَندِ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ثِيّرِ نُن سٍبٍدٍ شَ دِ قِرِنيِيٍ شَنِن عَ شُن مَ. سُننُنيِ نُن كْنتْقِلِ تٌ عِسَ بْحّ سُ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عَ كٌلٌن، شِ قِرِن نَن لُشِ سَيَمَلٍكّ دَنفِ سَلِ شَ عَ لِ. نَ تّمُي، عَدَ مَ شَ دِ سَمَ نّ مِشِيٍ بّلّشّ عٍ شَ عَ بَنبَن وُرِ مَفَلَنبُشِ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عَ مَسٍن عٍ بّ، «سُننُنيِ بَرَ نْ ﭑ بْحّ رَ عَلْ عَ شَ ﭑ قَشَ. وٌ لُ بٍ، كْنْ وٌ نَشَ 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نَشَ عَ مَسِفَ دٌندٌرٌنتِ، عَ عَ يَتَفِ رَقٍلٍن بْشِ مَ، عَ عَلَ مَشَندِ، «ﭑ بَبَ، شَ عَ سَ نْمَ رَبَدٍ، عِ شَ ﭑ نَتَنفَ يِ حَشَنكَتّ مَ. كْنْ ﭑ سَفٌ نَشَ رَبَ، عِ تَن نَن سَفٌ شَ رَ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تٌ فبِلٍن عَ قْشِرَبِرّيٍ يِرٍ، عَ نَشَ عٍ لِ عٍ نَ شِقٍ. عَ نَشَ عَ قَلَ ثِيّرِ بّ، «عِ مُ نْشِ وَشَتِ كٍرٍن شِ شْلِ كَنَدٍ ﭑ مَ قٍ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وٌ نَشَ شِ. وٌ عَلَ مَشَندِ نّ عَلَكٌ وٌ نَشَ بِرَ تَنتَنيِ كُي. مَحْشُن قَنيِ نَ عَدَ مَ بّ، كْنْ عَ قَتٍ بّندّ تَن سّنبّ مُ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سَ مَن تٌ عَ مَسِفَ عٍ رَ، عَ نَشَ فبِلٍن عَلَ مَشَندِ رَ، «ﭑ بَبَ، شَ يِ حَشَنكَتّ مُ نْمَ بَدٍ ﭑ يِ رَ، قٌ ﭑ شَ تِن عَ رَ، عِ سَفٌ نَن شَ رَبَ.»]]></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تٌ فبِلٍن عَ قْشِرَبِرّيٍ يِرٍ، عَ مَن نَشَ عٍ لِ عٍ شِقٍ، بَرِ مَ شِ شْلِ نُ بَرَ نْ عٍ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نَشَ عٍ لُ نَا، عَ سِفَ سَنمَيَ سَشَن ندٍ، عَ سَ عَلَ مَشَندِ نَ مَشَندِ كٍرٍنيِ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تّمُي، عَ نَشَ فبِلٍن عَ قْشِرَبِرّيٍ يِرٍ، عَ عَ مَسٍن عٍ بّ، «وٌ شِقٍ نّ؟ وٌ نَ وٌ مَلَبُقٍ هَن يَ؟ وٌ عَ مَتٌ، وَشَتِ بَرَ عَ لِ. عَدَ مَ شَ دِ قَقٍ سَدٍ يُنُبِتْييٍ بّلّشّ.]]></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وٌ كٍلِ، وٌن شّي. وٌ عَ مَتٌ، ﭑ يَنقَمَ بَرَ قَ.»عِسَ سُشُقٍمَرَكِ ١٤‏؛٤٣ ٬ ٥٠، لُكِ ٢٢‏؛٤٧ ٬ ٥٣، يَيَ ١٨‏؛٣ ٬ ١٢]]></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سَ حَن مُ نُ فّشِ وْيّندٍ، يُدَ سِ، نَشَن نُ نَ عَ قْشِرَبِرّ قُ نُن قِرِنيِيٍ يَ مَ، عَ نَشَ قَ عٍ نُن حَمَ فبٍفبٍ، سَنتِدّفّمَيٍ نُن فبٍنفبٍتَيٍ سُشُشِ عٍ يِ رَ. سّرّشّدُبّ كُنتِفِيٍ نُن يُوِقِيٍ شَ قٌرِيٍ نَن نُ عٍ شّي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وَشَتِ، سّرّشّدُبّ كُنتِفِيٍ نُن يُوِقِيٍ شَ قٌرِيٍ نُ مَلَنشِ كَيَقَ شْنيِ، سّرّشّدُبّ كُنتِفِيٍ شُنيِ.]]></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سَ يَنقَمَ نُن نَ حَمَ نُ بَرَ لَن عَ مَ، عَ عَ شَ عِسَ مَتْنشُمَ عٍ بّ. عَ نُ بَرَ عَ قَلَ عٍ بّ، «ﭑ نَ مِشِ نَشَن سُنبُ، عَ تَن نَن نَ كِ. وٌ نَ سُشُ.»]]></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نَ كُي، يُدَ سِ نَشَ عَ مَسٌ عِسَ رَ كٍرٍن نَ، عَ عَ قَلَ، «كَرَ مْشْ، عِ نُوَلِ،» عَ قَ عَ سُنبُ.]]></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سَ نَشَ عَ مَسٍن عَ بّ، «ﭑ بٌورٍ، عِ قَشِ نَشَن نَبَدٍ، عَ رَبَ.» نَ تّمُي، نَ مِشِيٍ نَشَ عٍ مَسٌ عِسَ رَ، عٍ عَ سُشُ.]]></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سَ قْشِرَبِرّ ندٍ نَشَ عَ شَ سَنتِدّفّمَ رَ مِنِ، عَ سّرّشّدُبّ كُنتِفِ شَ كٌنيِ تُلِ بٌلٌن.]]></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سَ نَشَ عَ قَلَ عَ بّ، «سَنتِدّفّمَ رَ سٌ عَ تّي عِ. نَشَن يٌ نَ قِندِ عَ شَ فٍرٍ سٌسٍ رَ، نَ كَنيِ قَن قَشَمَ سَنتِدّفّمَ نَن سَابُي رَ.]]></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كَ عِ حْشْ عَ مَ عَ ﭑ مُ نْمَ ﭑ بَبَ شِلِدٍ، عَ مَلٍكّيٍ رَ سَنبَ ﭑ مَ كٍرٍن نَ، نَشٍيٍ دَنفِ مَلٍكّ فَلِ قُ نُن قِرِن نَ؟]]></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كْنْ شَ نَ رَبَ، كِتَابُييٍ شَ مَسٍنيِيٍ قَ كَمَلِمَ دِ؟ بَرِ مَ عٍ عَ مَسٍنشِ نّ عَ قٌ عَ شَ رَبَ يِ كِ نّ.»]]></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نَ شَنبِ، عِسَ نَشَ عَ قَلَ حَمَ بّ، «وٌ تٌ مِنِشِ ﭑ شِلِ مَ سَنتِدّفّمَ نُن فبٍنفبٍتَ سُشُشِ وٌ يِ رَ، سُوتٍ نَن نَ ﭑ نَ؟ لْشْ يٌ لْشْ، ﭑ دْشْشِ هْرْ مْبَنشِ كُي، ﭑ كَوَندِ تِمَ، وٌ مُ ﭑ سُشُ.]]></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كْنْ يِ بِرِن نَبَشِ نّ عَلَكٌ نَمِحْنمّيٍ نَشَن سّبّشِ كِتَابُي كُي، عَ شَ كَمَلِ.»نَ شَنبِ، عِسَ قْشِرَبِرّيٍ بِرِن نَشَ عٍ فِ عَ شُن مَ.عِسَ تِقٍ يُوِقِ كُنتِفِيٍ يَ عِمَرَكِ ١٤‏؛٥٣ ٬ ٦٥، لُكِ ٢٢‏؛٥٤ ٬ ٥٥،٦٣ ٬ ٧١، يَيَ ١٨‏؛١٢ ٬ ٢٤]]></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مِشِ نَشٍيٍ عِسَ سُشُ، عٍ نَشَ عَ شَنِن سّرّشّدُبّ كُنتِفِ كَيَقَ شْنيِ، سّرِيّ كَرَ مْشْيٍ نُن قٌرِيٍ نُ مَلَنشِ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لَن عَ مَ عٍ شَ عِسَ سُشُ يَنقَنتٍيَ سَابُي رَ، عٍ شَ عَ قَشَ.]]></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ثِيّرِ قَن، عَ نُ بِرَشِ عِسَ قْشْ رَ، كْنْ عَ ندٍدِ نُ مَكُيَشِ حَمَ رَ. عَ نَشَ بِرَ عَ قْشْ رَ هَن عَ سٌ سّرّشّدُبّ كُنتِفِيٍ شُنيِ شَ تّتّ كُي. عَ نَشَ دْشْ هْرْ مْبَنشِ كَنتَمَيٍ قّ مَ، عَلَكٌ عَ شَ عَ مَتٌ عِسَ شَ قٍ دَنفِمَ كِ نَشّ.]]></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سّرّشّدُبّ كُنتِفِيٍ نُن يُوِقِيٍ شَ كِيتِسَ دْنشْي بِرِن، عٍ نُ وُلٍ سٍيدٍ ندٍ نَن قٍنقٍ نَشَن بَمَ عِسَ شِلِ مَ، عٍ سَ نْمَ عَ قَشَدٍ نَشَن مَ.]]></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كْنْ عٍ مُ سٍ تٌ، هَلِ تْوحّفّتِ فبٍفبٍ تٌ قَ. عَ دْنشْي رَ، شّمّ قِرِن نَشَ قَ،]]></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عٍ عَ قَلَ، «يِ شّمّ عَ قَلَ نّ، ‹ﭑ تَن نْمَ عَلَ شَ هْرْ مْبَنشِ كَنَدٍ، ﭑ مَن قَ عَ تِ شِ سَشَن بُن مَ.›»]]></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سّرّشّدُبّ كُنتِفِ شُنيِ نَشَ كٍلِ، عَ عِسَ مَشْرِن، «ثٍ، عِ مُ عٍ يَابِمَ؟ يِ شّمّيٍ مُنسٍ سَقٍ عِ شُن مَ يِ كِ؟»]]></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كْنْ عِسَ مُ سٍسٍ قَلَ. سّرّشّدُبّ كُنتِفِيٍ شُنيِ نَشَ عَ قَلَ عَ بّ، «ﭑ بَرَ عِ يَمَرِ عِ شَ عِ كَلِ عَلَ حِحّ رَ، عِ عَ قَلَ مُشُ بّ شَ عِ قِندِشِ عَلَ شَ مِشِ سُفَندِشِ نَن نَ، عَلَ شَ دِ.»]]></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عِسَ نَشَ عَ يَابِ، «عِ تَن نَن عَ قَلَشِ. ﭑ مَن شَ عَ قَلَ وٌ بّ، كٍلِ يِ وَشَتِ مَ، وٌ قَمَ عَدَ مَ شَ دِ تٌدٍ، عَ دْشْشِ عَلَ سّنبّمَ يِرٍقَنيِ مَ، وٌ عَ تٌمَ قَ رَ نُشُييٍ كُي.»]]></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نَ كُي، سّرّشّدُبّ كُنتِفِ نَشَ عَ يّتّ شَ دٌنمَ سُشُ، عَ عِبْو شْنّ رَ، عَ عَ قَلَ، «عَ بَرَ عَلَ رَ سْتْ! وٌن هَيِ نَ سٍيدٍ فبّتّيٍ مَ يِرٍ؟ وٌ بَرَ عَ مّ عَ عَلَ رَ سْتْشِ كِ نَشّ.]]></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وٌ كِيتِ تٌشِ دِ؟» عٍ نَشَ عَ يَابِ، «عَ لَنمَ عَ شَ قَشَ نّ.»]]></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نَ تّمُي، عٍ نَشَ دّيٍ بْشُن عِسَ يَتَفِ، عٍ كَمُي سِن عَ مَ. ندٍيٍ نَشَ عَ دّ رَفَرِن، عٍ نُ عَ قَ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 نَشَ عَ قَلَ، «وٌن نَشَ عَ سُشُ سَلِ لْشْي، شَ نَ مُ عَ رَ حَمَ عَ شُنيِ عِكٍلِمَ نّ.»فِنّ ندٍ قٍ قَنيِ رَبَقٍ عِسَ بّمَرَكِ ١٤‏؛٣ ٬ ٩، يَيَ ١٢‏؛١ ٬ ٨]]></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عِ تَن، عَلَ شَ مِشِ سُفَندِشِ، نَمِحْنمّحَ رَبَ! عَ قَلَ بَ، نَشَن عِ بْنبْشِ!»ثِيّرِ عَ يّتّ رَ سَنقٍ عِسَ مَمَرَكِ ١٤‏؛٦٦ ٬ ٧٢، لُكِ ٢٢‏؛٥٦ ٬ ٦٢، يَيَ ١٨‏؛١٥ ٬ ١٨،٢٥ ٬ ٢٧]]></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ثِيّرِ نُ دْشْشِ تَندٍ، سّرّشّدُبّ كُنتِفِ شَ تّتّ كُي. كٌنيِ فِنّ ندٍ نَشَ عَ مَكْرّ عَ رَ، عَ عَ قَلَ، «عِ تَن، وٌ نُن عِسَ فَلِلٍكَ بِرِن نَن نُ عَ رَ.»]]></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كْنْ ثِيّرِ نَشَ عَ مَتَندِ بِرِن يَ شْرِ، عَ عَ قَلَ، «ﭑ مُ عَ كٌلٌن عِ نَ قٍقٍ قَلَقٍ!»]]></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ثِيّرِ تٌ مِنِ قْلْ تّتّ نَادّ رَ، كٌنيِ فِنّ فبّتّ ندٍ نَشَ عَ تٌ، عَ عَ قَلَ مِشِيٍ بّ نَشٍيٍ نُ نَ نَا، «يِ شّمّ نَشَن يِ كِ، عٍ نُن عِسَ نَسَرّتِكَ نَن نُ عَ رَ.»]]></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ثِيّرِ مَن نَشَ عَ مَتَندِ، عَ عَ كَلِ، «ﭑ مُ نَ شّمّ كٌلٌن!»]]></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عَ مُ بُ، نَشٍيٍ نُ تِشِ نَا، عٍ نَشَ عٍ مَسٌ ثِيّرِ رَ، عٍ عَ قَلَ عَ بّ، «نْندِ نَن عَ رَ، عَ تَن مِشِ ندٍ نَن يَتِ عِ رَ، بَرِ مَ عِ وْيّنمَ عَلْ فَلِلٍكَ.»]]></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ثِيّرِ نَشَ سٌ عَ كَلِقٍ، عَ عَ قَلَ «عَلَ شَ ﭑ دَنكَ! ﭑ تَن مُ نَ شّمّ كٌلٌن قٍوٌ!» نَ قَلَ شَنبِ، كٌنكٌرٍ نَشَ عَ رَتٍ.]]></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ثِيّرِ نَشَ رَتُ قَ عِسَ شَ وْيّنيِ مَ، «بٍيمَنُن كٌنكٌرٍ شَ عَ رَتٍ، عِ عِ يّتّ رَ سَنمَ نّ ﭑ مَ سَنمَيَ سَشَن.» نَ كُي، عَ نَشَ مِنِ، عَ سَ وَ هَن.]]></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تٌ نُ نَ بٍتَنِ، سِمْن كُنّ كَنيِ شْ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نّ ندٍ نَشَ قَ عَ يِرٍ. لَبُندّ تُرٍ نُ نَ عَ يِ رَ، نَشَن سَرٍ شْرْشْ كِ قَنيِ. عَ نُ سَشِ عَ بِتِرّ تٌقَنيِ كُي نَشَن نُ رَقَلَشِ عَلَبَتِرَ فّمّ رَ. عِسَ نُ نَ تٍيبِلِ رَ تّمُي نَشّ، فِنّ نَشَ قَ، عَ نَ لَبُندّ تُرٍ عِقِلِ عِسَ شُنيِ مَ.]]></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2026-08-15T13:56:39Z</dcterms:created>
  <dcterms:modified xsi:type="dcterms:W3CDTF">2026-08-15T13:56:39Z</dcterms:modified>
  <dc:title>Bible.com.au: مَتِي 26:1-75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