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0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تِي 25: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شِلِتَرٍيٍ نَشَ عَ قَلَ شَشِلِمَيٍ بّ، ‹وٌ مُشُ كِ وٌ شَ تُرٍ ندٍ رَ، بَرِ مَ مُشُ شَ لَنثُييٍ نَ شُبٍنقٍ.›]]></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شَشِلِمَيٍ نَشَ عٍ يَابِ، ‹عَدٍ، عَ مُ وٌن بِرِن نَلِمَ. وٌ سِفَ تُرٍ مَتِيٍ شْن وٌ شَ سَ وٌ فبٍ سَ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يٍ تٌ سِفَ تُرٍ سَرَدٍ، فِنّدْشْي نَشَ قَ. فِنّدِ مّدِ نَشٍيٍ نُ بَرَ تُرٍ سَ عٍ شَ لَنثُييٍ كُي، نٍيٍ تَن نَشَ بِرَ عَ قْشْ رَ، عٍ سٌ قُتِشِرِ شُلُنيِ، نَادّ قَ بَلَن عٍ شَنبِ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دَنفِ شَنبِ، فِنّدِ مّدِ شَشِلِتَرٍيٍ قَن نَشَ قَ، عٍ عَ قَلَ، ‹مَرِفِ، مَرِفِ، نَادّ رَبِ مُشُ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نْ عَ نَشَ عٍ يَابِ، ‹ﭑ شَ نْندِ قَلَ وٌ بّ، ﭑ مُ وٌ كٌلٌ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ي، وٌ نَشَ يَنقَ، بَرِ مَ وٌ مُ نَ لْشْي نُن نَ وَشَتِ كٌلٌن.»هَرِفٍ تَشُشِ شَ تَالِلُكِ ١٩‏؛١١ ٬ ٢٧]]></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لُمَ نّ عَلْ شّمّ ندٍ نَشَن نُ قَقٍ بِيَاسِدٍ. عَ نَشَ عَ شَ كٌنيِيٍ شِلِ، عَ عَ هَرِفٍ تَشُ عٍ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شّيمَ كِلٌ سُولِ سٌ كٌنيِ كٍرٍن يِ، عَ قِرِن سٌ بٌورٍ يِ، عَ كٍرٍن سٌ عَ سَشَن ندٍ يِ رَ. عَ تٌ كَنكَن بّرّ سٌ عَ يِ، عَ نَشَ بِيَاسِ.»]]></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يمَ كِلٌ سُولِ تَشُ كٌنيِ نَشَن نَ، عَ نَشَ سِفَ كٍرٍن نَ، عَ شَ سَ نَ هَرِفٍ رَوَلِ. عَ نَشَ شّيمَ كِلٌ سُولِ فبّتّ سْتْ فٍينِ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يمَ كِلٌ قِرِن تَشُ كٌنيِ نَشَن نَ، عَ قَن نَشَ نَ هَرِفٍ رَوَلِ، عَ شّيمَ كِلٌ قِرِن فبّتّ سْتْ فٍينِ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فِنّدِ مّدِ قُ شَ تَا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شّيمَ كِلٌ كٍرٍن تَشُ كٌنيِ نَشَن نَ، عَ تَن نَشَ سَ يِلِ فٍ، عَ عَ مَرِفِ شَ كْبِرِ نْشُن نَ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تٌ بُ هَن، كٌنيِيٍ مَرِفِ نَشَ فبِلٍن عٍ يِرٍ عَلَكٌ عٍ شَ دّنتّفّ سَ عَ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يمَ كِلٌ سُولِ تَشُ كٌنيِ نَشَن نَ، عَ نَشَ قَ عَ مَرِفِ هَرِفٍ رَ، عَ عَ قَلَ، ‹ﭑ مَرِفِ، عِ شّيمَ كِلٌ سُولِ نَن تَشُ ﭑ نَ. عَ مَتٌ، ﭑ بَرَ كِلٌ سُولِ مَن سَ عَ شُن فٍينِ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مَرِفِ نَشَ عَ قَلَ عَ بّ، ‹عِ نُوَلِ. كٌنيِ دُفُتّفّ نَن عِ رَ، وَلِكّ قَنيِ. ﭑ تٌ هَرِفٍ دٌندٌرٌنتِ تَشُ عِ رَ، عِ مُ لَنلَنتٍيَ كَنَ، ﭑ قَ هَرِفٍ فبٍفبٍ نَن تَشُمَ عِ رَ. قَ ﭑ شْنيِ، وٌ نُن عِ مَرِفِ شَ لُ سّيوّ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شَنبِ، شّيمَ كِلٌ قِرِن تَشُ كٌنيِ نَشَن نَ، عَ قَن نَشَ قَ، عَ عَ قَلَ، ‹ﭑ مَرِفِ، عِ شّيمَ كِلٌ قِرِن نَن تَشُ ﭑ نَ. عَ مَتٌ، ﭑ بَرَ كِلٌ قِرِن مَن سَ عَ شُن فٍينِ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مَرِفِ نَشَ عَ قَلَ عَ بّ، ‹عِ نُوَلِ. كٌنيِ دُفُتّفّ نَن عِ رَ، وَلِكّ قَنيِ. ﭑ تٌ هَرِفٍ دٌندٌرٌنتِ تَشُ عِ رَ، عِ مُ لَنلَنتٍيَ كَنَ، ﭑ قَ هَرِفٍ فبٍفبٍ نَن تَشُمَ عِ رَ. قَ ﭑ شْنيِ، وٌ نُن عِ مَرِفِ شَ لُ سّيوّ 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دْنشْي رَ، شّيمَ كِلٌ كٍرٍن تَشُ كٌنيِ نَشَن نَ، عَ قَن نَشَ قَ، عَ عَ قَلَ، ‹ﭑ مَرِفِ، ﭑ عَ كٌلٌن عِ شَ قٍ مَشْرْشْ. عِ سَنسِ شَبَمَ، عِ مُ نَشَن فَرَنسَن. عِ سَنسِ بٌفِ بَمَ، عِ مُ نَشَن سِ.]]></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فَاشُ نّ. ﭑ نَشَ سَ عِ شَ شّيمَ كِلٌ كٍرٍن نْشُن يِلِ كُي. عَ مَتٌ، عَ تَن نَن يِ كِ. عِ هَرِفٍ سٍسٍ مُ لْي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مَرِفِ نَشَ عَ يَابِ، ‹عِ تَن كٌنيِ كٌبِ تُننَشْنّ! عِ نُ عَ كٌلٌن عَ ﭑ سَنسِ شَبَمَ، ﭑ مُ نَشَن فَرَنسَن، ﭑ مَن سَنسِ بٌفِ بَمَ، ﭑ مُ نَشَن سِ؟]]></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لَن نّ نُ عِ ﭑ مَ كْبِرِ سٌ كْبِرِ رَوَلِيٍ يِ رَ، عَلَكٌ ﭑ نَ قَ عِ يِرٍ تّمُي نَشّ، عِ ﭑ هَرِفٍ رَفبِلٍن ﭑ مَ، فٍينِ سَشِ عَ شُن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وَشَتِ، عَلَ شَ مَنفّيَ لُمَ نّ عَلْ فِنّدِ مّدِ مِشِ قُ، نَشٍيٍ عٍ شَ لَنثُييٍ تٌنفٌ سِفَقٍ رَ فِنّدْشْي رَلَندٍ، عٍ شَ سَ لَن عَ شَ قُتِ شِرِ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كُي، وٌ شّيمَ كِلٌ رَ سُشُ عَ يِ، وٌ عَ سٌ كٌنيِ يِ رَ، شّيمَ كِلٌ قُ نَ نَشَن 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بَرِ مَ عَ نَ نَشَن يٌ يِ رَ، عَ فبٍ شُن مَسَمَ نّ، عَ فبٌ كِ قَنيِ. كْنْ عَ مُ نَ نَشَن يِ رَ، هَلِ نَشَن دِ نَ عَ يِ، نَ يَتِ بَمَ نّ عَ 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وٌ يِ كٌنيِ قُقَقُ وٌلِ تَندٍ دِ مِ كُي، وَ نُن حِن مَشِنيِ نَ دّننَشّ.›»كِيتِ دْنشْي]]></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دَ مَ شَ دِ نَ قَ عَ شَ نْرّ كُي، عَ نُن عَ شَ مَلٍكّيٍ، عَ عَ مَفٌرٌ مَ نّ عَ شَ كِبَنيِ نْرْشِ كُي.]]></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سِ بِرِن مَلَنمَ نّ عَ يَ رَ. عَ مِشِ مَيٍفٍتِمَ نّ عَلْ شُرُ سٍ دّ مَدٌنيِ يّشّييٍ نُن سِيٍ مَيٍفٍتِمَ كِ نَشّ.]]></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يّشّييٍ تِمَ نّ عَ يِرٍقَنيِ مَ، عَ سِيٍ قَن تِ عَ كْولَ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 تّمُي، مَنفّ عَ قَلَمَ نّ مِشِيٍ بّ نَشٍيٍ نَ عَ يِرٍقَنيِ مَ، ‹وٌ قَ، ﭑ بَبَ نَشٍيٍ بَرَكَشِ. وٌ قَ مَنفّيَ سْتْ وٌ كّ رَ، مَنفّيَ نَشَن يَءِلَنشِ وٌ بّ كَبِ دُنِحَ قْلّ.]]></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بَرِ مَ كَامّ تٌ نُ ﭑ مَ، وٌ نَشَ ﭑ كِ دٌنسٍ. يٍ شْلِ تٌ نُ ﭑ مَ، وٌ نَشَ ﭑ كِ يٍ. شْحّ تٌ نُ ﭑ نَ، وٌ نَشَ ﭑ يِفِيَ.]]></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ﭑ مَفٍلِ تٌ نُ عَ رَ، وٌ نَشَ دُفِيٍ قِ ﭑ مَ. ﭑ تٌ نُ قُرَشِ، وٌ نَشَ قَ مّينِ ﭑ مَ. ﭑ تٌ نُ سَشِ فٍيلِ، وٌ نَشَ قَ ﭑ يِرٍ مَتٌدٍ.›»]]></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نَ تّمُي، تِنشِنتْييٍ عَ مَشْرِنمَ نّ، ‹مَرِفِ، مُشُ عِ تٌ كَامّ كُي مُن تّمُي، مُشُ قَ عِ كِ دٌنسٍ، شَ نَ مُ يٍ شْلِ رَ، مُشُ قَ عِ كِ 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فِنّدِ مّدِيٍ يَ مَ، سُولِ، شَشِلِتَرٍيٍ، سُولِ، شَشِلِمَيٍ.]]></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مُشُ عِ تٌ شْحّيَ رَ مُن تّمُي، مُشُ قَ عِ يِفِيَ، شَ نَ مُ عِ مَفٍلِ رَ، مُشُ قَ دُفِيٍ قِ عِ مَ؟]]></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مُشُ عِ قُرَشِ تٌ مُن تّمُي، شَ نَ مُ عِ سَشِ فٍيلِ، مُشُ قَ سِفَ عِ يِرٍ مَتٌدٍ؟›]]></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مَنفّ عٍ يَابِمَ نّ، ‹ﭑ شَ نْندِ قَلَ وٌ بّ، وٌ نَشَن يٌ رَبَ ﭑ نفَشَكٍرٍنيِ مِشِ شُرِ ندٍ بّ، وٌ عَ رَبَشِ ﭑ تَن نَن بّ.›»]]></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نَ شَنبِ، عَ عَ قَلَمَ نّ مِشِيٍ بّ نَشٍيٍ نَ عَ كْولَ مَ، ‹وٌ وٌ مَكُيَ ﭑ نَ، وٌ تَن مِشِ دَنكَشِيٍ، وٌ سَ سٌ تّ شْورَ نَشَن يَءِلَنشِ عِبُلِسَ نُن عَ شَ مَلٍكّيٍ بّ، نَشَن مُ شُبٍنمَ عَبَدَ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بَرِ مَ كَامّ تٌ نُ ﭑ مَ، وٌ مُ ﭑ كِ دٌنسٍ. يٍ شْلِ تٌ نُ ﭑ مَ، وٌ مُ ﭑ كِ يٍ.]]></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شْحّ تٌ نُ ﭑ نَ، وٌ مُ ﭑ يِفِيَ. ﭑ مَفٍلِ تٌ نُ عَ رَ، وٌ مُ دُفِيٍ قِ ﭑ مَ. ﭑ قُرَشِ تٌ نُ عَ رَ، ﭑ مَن تٌ نُ سَشِ فٍيلِ، وٌ مُ قَ مّينِدٍ ﭑ مَ.›»]]></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نَ تّمُي، عٍ قَن عَ مَشْرِنمَ نّ، ‹مَرِفِ، مُشُ عِ تٌ مُن تّمُي كَامّ نَ عِ مَ، شَ نَ مُ يٍ شْلِ، شَ نَ مُ عِ قِندِشِ شْحّ رَ، شَ نَ مُ عِ مَفٍلِ رَ، شَ نَ مُ عِ قُرَشِ، شَ نَ مُ عِ سَشِ فٍيلِ، مُشُ قَ تٌندِ عِ مَلِدٍ؟›]]></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مَنفّ عٍ يَابِمَ نّ، ‹ﭑ شَ نْندِ قَلَ وٌ بّ، وٌ مُ نَشَن يٌ رَبَ ﭑ نفَشَكٍرٍنيِ مِشِ شُرِ ندٍ بّ، وٌ تٌندِشِ عَ رَبَدٍ ﭑ تَن نَن بّ.›]]></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حَشَنكَتّ نَن نَفَتَشِ نَ مِشِيٍ بّ عَبَدَن، كْنْ تِنشِنتْييٍ تَن عَبَدَن كِسِ نَن سْتْمَ.»]]></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شٍيٍ قِندِ شَشِلِتَرٍيٍ رَ، عٍ نَشَ عٍ شَ لَنثُييٍ شَنِن، كْنْ عٍ مُ تُرٍ شَنِن عٍ شُن نَشَن سَمَ لَنثُييٍ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شٍيٍ تَن قِندِ شَشِلِمَيٍ رَ، كَنكَن نَشَ تُرٍ بِتِرّ شَنِن عَ شُن، عَ نُن عٍ شَ لَنثُي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فِنّدْشْي تٌ بُ قَقٍ رَ، شِ شْلِ نَشَ فِنّدِ مّدِيٍ سُشُ، عٍ نَشَ 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ي تَفِ، سْنشْي شُي نَشَ مِنِ، ‹فِنّدْشْي بَرَ قَ! وٌ سَ عَ رَلَ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فِنّدِ مّدِيٍ نَشَ كٍلِ، عٍ عٍ شَ لَنثُييٍ يَءِلَن.]]></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2026-06-09T21:32:46Z</dcterms:created>
  <dcterms:modified xsi:type="dcterms:W3CDTF">2026-06-09T21:32:46Z</dcterms:modified>
  <dc:title>Bible.com.au: مَتِي 25:1-46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