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قٍ بِرِن قِندِ مَ مَنتْورْلِيٍ قْلّ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مِشِيٍ وٌ سٌمَ نّ مَنفَسَنيِ يِ، عٍ شَ وٌ حَشَنكَتَ، عٍ وٌ قَشَ. سِيٍ بِرِن وٌ شْنمَ نّ ﭑ شِلِ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نشَنِيَتْي فبٍفبٍ بِرَ مَ نّ تَنتَنيِ كُي نَ وَشَتِ، عٍ عٍ بٌورٍيٍ يَنقَ شْننَنتٍيَ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لٍ قَلّ فبٍفبٍ قَن عٍ يّتّ قِندِ مَ نّ نَمِحْنمّيٍ رَ، عٍ مِشِ فبٍفبٍ رَتَنتَ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بِحَ فبٌمَ نّ هَن مِشِ فبٍفبٍ شَ شَنُنتٍيَ شِنبٍ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نَشَن نَ عَ تُننَبّشِ هَن عَ رَحْنيِ، نَ كَنيِ كِسِمَ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شَ مَنفّيَ نِينِ شِبَارُ قَنيِ كَوَندِ مَ نّ دُنِحَ بِرِن كُي، عَ قِندِ سٍيدٍحْشْيَ رَ سِيٍ بِرِن بّ. نَ شَنبِ، دُنِحَ رَحْنيِ قَمَ عَ لِ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تَن نَشٍيٍ نَ يِ شَرَنقٍ، وٌ وٌ تُلِ مَتِ دٍ! وٌ نَ سٍ هَرَ مُشِ حَاشِ تٌ كَسَرّ نَ نَشَن شَنبِ رَ، عَ تِشِ يِرٍ سّنِيّنشِ كُي، عَننَبِ دَنِيّلِ نَشَن مَ قٍ قَ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تَن نَشٍيٍ نَ يُدَيَ، وٌ لَنمَ وٌ شَ وٌ فِ فٍيَيٍ قَ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شَن نَ تَندٍ، عَ نَشَ سٌ سٍسٍ تٌنفٌدٍ عَ شَ بَنشِ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رْ مْبَنشِ شَ كَنّمَرَكِ ١٣‏؛١ ٬ ٢، لُكِ ٢١‏؛٥ ٬ 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شَن نَ شّ مَ، عَ نَشَ فبِلٍن عَ شَ شِنبٍلِ دٌنمَ تٌنفٌ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وَشَتِ قِندِ مَ فبَلٌي نَن نَ قُرُفِنّيٍ نُن دِنفّيٍ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عَلَ مَشَندِ نَ نَشَ وٌ لِ حّمّ تّمُي، شَ نَ مُ عَ رَ مَلَبُ لْشْ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 تْورّ عَ لِمَ نَ وَشَتِ مَ نَشَن مَنِيّ سِنفٍ مُ نُ تٌ كَبِ دُنِحَ دَا، عَ مَن مُ فبِلٍنمَ تٌ رَ عَبَ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مَرِفِ مُ عَ رَفِرِشِ نُ ندٍ شَ بَ نَ شِ كْنتِ رَ، عَدَ مَ يٌ مُ كِسِمَ نُ. كْنْ عَ ندٍ بَمَ عَ كْنتِ رَ مِشِ سُفَندِشِيٍ نَن مَ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وَشَتِ، شَ مِشِ ندٍ سَ عَ قَلَ وٌ بّ، ‹عَ مَتٌ، عَلَ شَ مِشِ سُفَندِشِ نَ بٍ›، شَ نَ مُ عَ رَ، ‹عَلَ شَ مِشِ سُفَندِشِ نَ مّننِ›، وٌ نَشَ لَ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رِ مَ وُلٍ قَلّيٍ قَمَ عَلَ شَ مِشِ سُفَندِشِ شِلِ قَلَدٍ عٍ يّتّ شُن، شَ نَ مُ عٍ عٍ يّتّ قِندِ نَمِحْنمّيٍ رَ. عٍ قَمَ تْنشُمَ مَكَابَشِيٍ نُن كَابَنَكٌي رَبَدٍ عَلَكٌ عٍ شَ عَلَ شَ مِشِ سُفَندِشِيٍ رَتَنتَن، شَ عٍ سَ نْ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وٌ تُلِ تِ، ﭑ بَرَ عَ مَسٍن وٌ بّ بٍينُن عَ وَشَتِ شَ عَ 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كُي، شَ عٍ سَ عَ قَلَ وٌ بّ، ‹عَ مَتٌ، عَ سَ نَ وُلَ عِ›، وٌ نَشَ سِفَ دٍ! شَ عٍ سَ عَ قَلَ وٌ بّ، ‹عَ مَتٌ، عَ نَ بَنشِ كُي بٍ›، وٌ نَشَ لَ عَ رَ 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دَ مَ شَ دِ نَ قَ، عَ لُمَ نّ عَلْ سٍيَمَكْنيِ نَشَن يَنبَمَ كٌورٍ مَ كٍلِقٍ سٌفٍتٍدٍ هَن سٌفٍفٌرٌ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شَ مِنِ هْرْ مْبَنشِ كُي. عَ نُ سِفَقٍ تّمُي نَشّ، عَ قْشِرَبِرّيٍ نَشَ عٍ مَسٌ عَ رَ، عٍ وْيّن عَ بّ عَ شَ هْرْ مْبَنشِ مَتٌ عَ نُن بَنشِيٍ نَشٍيٍ نَ عَ رَبِلِنيِ، عٍ تِ كِ تٌ تٌقَ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نبِ نَ لُ دّننَشّ، يُبّيٍ سَ عٍ مَلَنمَ مّننِ نّ.›»عِسَ شَ فبِلٍنيِ نُن شْرّ بِلِ شَ مِسَالِمَرَكِ ١٣‏؛٢٤ ٬ ٣١، لُكِ ٢١‏؛٢٥ ٬ ٣٣]]></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حَشَنكَتّ وَشَتِ دَنفِ شَنبِ،‹سٌفٍ عِقْورْ مَ نّ،كِكٍ يَنبّ بَمَ نّ،تُنبُييٍ بِرَ مَ نّ بْشِ،سٍ نَشَن بِرِن نَ كٌورٍ مَ عٍ سّرّنمَ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تّمُي، عَدَ مَ شَ دِ شَ تْنشُمَ مِنِمَ نّ كٌورٍ مَ. دُنِحَ بْنسْي بِرِن سُننُنمَ نّ. عٍ عَدَ مَ شَ دِ تٌمَ نّ قَ رَ نُشُي كُي سّنبّ نُن نْرّ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عَ شَ مَلٍكّيٍ شّيمَ نّ هَن دُنِحَ دَندٍ، عٍ شَ سَ عَ شَ مِشِ سُفَندِشِيٍ مَلَن سَرَ شُي رَ كٍلِ دُنِحَ تُنشُن نَانِ بِرِ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رّ بِلِ مَتٌ مِسَالِ رَ، وٌ شَ شَشِلِ سْتْ. عَ سَلٌنيِ نَ حِنفِ، عَ بُرّشّ نّينّ مِنِ، وٌ عَ كٌلٌنمَ حّمّ تّمُي بَرَ مَكْ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دَ مَ شَ دِ قَقٍ قَن نَ نَ كِ نّ. وٌ نَ يِ قٍ بِرِن تٌ، وٌ شَ عَ كٌلٌن عَ عَ بَرَ مَكْرّ، عَ حَن تِشِ نَادّ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شَ نْندِ قَلَ وٌ بّ، تٌ مِشِيٍ مُ دَنفِمَ قٌ نَ قٍ بِرِن نَ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كٌورٍ نُن بْشِ دَنفِمَ نّ، كْنْ ﭑ مَ مَسٍنيِ تَن مُ دَنفِمَ عَبَدَن، عَ مُ كَنَمَ مُكُ.»دُنِحَ رَحْنيِ وَشَتِ كٌلٌنقٍمَرَكِ ١٣‏؛٣٢ ٬ ٣٧، لُكِ ١٧‏؛٢٦ ٬ ٣٠، ١٧‏؛٣٤ ٬ ٣٦، ١٢‏؛٤١ ٬ ٤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شِ يٌ مُ عَ كٌلٌن يِ قٍيٍ سَ رَبَمَ لْشْي نُن وَشَتِ يٌ مَ. هَلِ مَلٍكّ نَشٍيٍ نَ عَرِيَننَ، عٍ مُ عَ كٌلٌن، عَلَ شَ دِ قَن مُ عَ كٌلٌن، قٌ بَبَ عَلَ كٍرٍن ثٍتِ.]]></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دَ مَ شَ دِ قَ لْشْي لُمَ نّ عَلْ عَننَبِ نُهَ شَ وَشَ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عِسَ نَشَ عَ مَسٍن عٍ بّ، «وٌ يِ بِرِن تٌشِ؟ ﭑ شَ نْندِ قَلَ وٌ بّ، يِ فّمّ كٍرٍن مُ قَمَ لُدٍ عَ بٌورٍ قَرِ بٍ، عَ بِرِن نَبِرَ مَ نّ.»دُنِحَ رَحْنيِ تْنشُمَيٍمَرَكِ ١٣‏؛٣ ٬ ٢٣، لُكِ ٢١‏؛٧ ٬ ٢٤]]></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بٍينُن نَ بَنبَرَنيِ بٍلٍبٍلٍ شَ دُنِحَ لِ، مِشِيٍ نُ عٍ دّفٍمَ، عٍ نُ عٍ مِنمَ، عٍ نُ فِنّيٍ دْشْمَ، عٍ نُ عٍ شَ دِيٍ قِمَ شّمّيٍ مَ، هَن عَننَبِ نُهَ سٌ كُنكُي كُي لْشْ نَ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مُ نُ كْنتْقِلِشِ قٍقٍ رَ، هَن بَنبَرَنيِ نَشَ عٍ لِ، عَ عٍ بِرِن شَنِن. عَدَ مَ شَ دِ قَقٍ قَن نَبَمَ نَ كِ 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شَ شّمّ قِرِن نَ شّ مَ نَ وَشَتِ، كٍرٍن تٌنفٌمَ نّ، بٌورٍ لُ نَا.]]></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شَ فِنّ قِرِن نَ سٍ دِنقٍ مُلُنيِ كٍرٍن كُي، كٍرٍن تٌنفٌمَ نّ، بٌورٍ لُ نَا.]]></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كُي، وٌ نَشَ يَنقَ، بَرِ مَ وٌ مُ وٌ مَرِفِ قَ لْشْي كٌلٌ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وٌ شَ عَ قَهَامُ عَ قَنيِ رَ، شَ بَنشِ كَنيِ عَ كٌلٌن نّ نُ مُحّتِ قَمَ تّمُي نَشّ كْي كُي، عَ مُ شِمَ نُ، عَلَكٌ مُحّتِ نَشَ نْ سٌدٍ عَ شْن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نَن عَ رَ، وٌ قَن شَ وٌ تَفِ عِشِرِ، وٌ نَشَ يَنقَ، بَرِ مَ عَدَ مَ شَ دِ قَمَ وَشَتِ نَن مَ وٌ حْشْ مُ نَشَن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دٍ لُمَ عَلْ كٌنيِ نَشَن قِندِشِ شَشِلِمَ دُفُتّفّ رَ؟ عَ مَرِفِ بَرَ عَ تِ عَ شَ بَنشِ وَلِكّيٍ بِرِن شُن مَ، عَ شَ دٌنسٍيٍ تَشُن عٍ رَ عَ وَشَتِ.]]></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حّلّشِنيِ نَ نَ كٌنيِ بّ، نَشَن مَرِفِ عَ لِمَ نَ وَلِ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ﭑ شَ نْندِ قَلَ وٌ بّ، نَ مَرِفِ عَ هَرِفٍ بِرِن تَشُمَ نّ نَ كٌ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نُ مَفٌرٌشِ عٌلِوِ فٍيَ قَرِ تّمُي نَشّ، عَ قْشِرَبِرّيٍ نَشَ سِفَ عَ يِرٍ، عٍ عَ مَشْرِن عٍ دٌرٌ مَ، «نَ قٍ سَ رَبَمَ مُن تّمُي؟ عَ مَن سَ كٌلٌنمَ تْنشُمَ مُندُن مَ عَ عِ قَ وَشَتِ نُن دُنِحَ رَحْنيِ بَرَ مَكْ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كْنْ شَ نَ كٌنيِ قِندِ عَ كٌبِ رَ، عَ عَ قَلَمَ نّ عَ يّتّ مَ، ‹ﭑ مَرِفِ بُمَ نّ قَقٍ 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قَ عَ بٌورٍ كٌنيِيٍ بْنبْ قْلْ، عَ نُ لُ عَ دّفٍ رَ، عَ عَ مِن، عٍ نُن سِيسِلَيٍ.]]></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لْشْ ندٍ قَمَ، عَ تَن كٌنيِ مُ نَشَن كٌلٌن، عَ حْشْ مَن مُ لْشْي نَشَن مَ، عَ مَرِفِ فبِلٍنمَ نّ.]]></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عَ نَ قَ، عَ نَ كٌنيِ حَشَنكَتَمَ نّ عَ حَاشِ رَ، كٌنيِ فبَلٌي سْتْ عٍ نُن قِلَنكَقُييٍ، عَ وٌلِ وَ نُن حِن مَشِنيِ نَ دّننَشّ.»]]></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نَشَ عٍ يَابِ، «وٌ مّننِ وٌ يّتّ مَ، مِشِ يٌ نَشَ قَ وٌ رَتَنتَ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وُيَشِ قَمَ ﭑ شِلِ قَلَدٍ عٍ يّتّ شُن مَ عَ قَلَقٍ رَ، ‹ﭑ تَن نَن نَ عَلَ شَ مِشِ سُفَندِشِ رَ.› نَ كُي، عٍ قَمَ مِشِ فبٍفبٍ رَتَنتَن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فٍرٍ قٍ مّمَ نّ، وٌ فٍرٍ ندٍيٍ شِلِ مّ، كْنْ وٌ نَشَ كْنتْقِلِ، بَرِ مَ قٌ نَ قٍ مْولِيٍ شَ رَبَ. نَ شَ مُ قِندِ مَ دُنِحَ رَحْنيِ رَ سِن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يٍ كٍلِمَ نّ عٍ بٌورٍ شِلِ مَ، حَمَنّيٍ عٍ بٌورٍ فٍرٍ. كَامّ سِنمَ نّ بْشِ وُيَشِ مَ، بْشِ قَن سّرّن يِرٍ فبٍفبٍ.]]></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2026-06-13T21:22:40Z</dcterms:created>
  <dcterms:modified xsi:type="dcterms:W3CDTF">2026-06-13T21:22:40Z</dcterms:modified>
  <dc:title>Bible.com.au: مَتِي 24:1-51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