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presProps" Target="presProps.xml"/>
  <Relationship Id="rId45" Type="http://schemas.openxmlformats.org/officeDocument/2006/relationships/viewProps" Target="viewProps.xml"/>
  <Relationship Id="rId4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43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مَتِي 23:1-3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كْنْ مِشِيٍ نَشَ عَ قَلَ وٌ تَن بّ ‹كَرَ مْشْ،› بَرِ مَ كَرَ مْشْ كٍرٍن ثٍتِ نَن نَ وٌ بّ، وٌ قَن بِرِن قِندِشِ نفَشَكٍرٍنمَيٍ نَن نَ.]]></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وٌ نَشَ يِ دُنِحَ عَدَ مَدِ شِلِ ‹ﭑ بَبَ،› بَرِ مَ بَبّ كٍرٍن ثٍتِ نَن نَ وٌ بّ، وٌ بَبَ نَشَن نَ عَرِيَننَ.]]></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مِشِيٍ مَن نَشَ عَ قَلَ وٌ تَن بّ ‹مَنفّ،› بَرِ مَ مَنفّ كٍرٍن ثٍتِ نَن نَ وٌ بّ، عَلَ شَ مِشِ سُفَندِشِ.]]></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نَشَن نَ مِشِ شُنفبٍ رَ وٌ يَ مَ، عَ شَ قِندِ وٌ شَ وَلِكّ نَن نَ.]]></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نَشَن نَ عَ يّتّ عِفبٌ، عَ شَ قٍ قَمَ نّ عِفٌرٌدٍ. نَشَن عَ يّتّ مَفٌرٌ مَ، عَ شَ قٍ قَمَ نّ عِتٍدٍ.»]]></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14«كْنْ فبَلٌي نَ وٌ بّ، وٌ تَن سّرِيّ كَرَ مْشْيٍ نُن قَرِ سّنِ قِلَنكَقُييٍ، بَرِ مَ وٌ نَادّ بَلَنمَ مِشِيٍ يَ رَ عَلَكٌ عٍ نَشَ سٌ عَلَ شَ مَنفّيَ نِينِ بُن مَ. نَ كُي، وٌ تَن يّتّ مُ سٌمَ، وٌ مَن مُ تِنمَ مِشِ فبّتّيٍ قَن شَ سٌ نَا نَشٍيٍ وَشِ سٌقٍ.»]]></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فبَلٌي نَ وٌ بّ، وٌ تَن سّرِيّ كَرَ مْشْيٍ نُن قَرِ سّنِ قِلَنكَقُييٍ! وٌ بَا عِفِرِ مَ، وٌ بْشِ بِرِن عِسَ عَلَكٌ وٌ شَ مِشِ كٍرٍن نَسٌ وٌ شَ دِنّ، كْنْ عَ نَ سٌ، وٌ عَ قِندِ مَ يَهَننَمَ دِ نَن نَ، نَشَن كٌبِ دْشْ قِرِن وٌ تَن نَ.»]]></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فبَلٌي نَ وٌ بّ، وٌ تَن يَرٍرَتِ دْنشُييٍ! وٌ عَ قَلَمَ، ‹شَ مِشِ عَ كَلِ هْرْ مْبَنشِ رَ، قٍقٍ مُ عَ رَ، هَلِ عَ كَنيِ مُ عَ شُي رَكَمَلِ. كْنْ شَ مِشِ عَ كَلِ شّيمَ رَ نَشَن نَ هْرْ مْبَنشِ كُي، قٌ عَ كَنيِ شَ عَ شُي رَكَمَلِ تٍكُ.›]]></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وٌ تَن دْنشُي شَشِلِتَرٍيٍ! مُندُن تِدٍ فبٌ، شّيمَ، كَ هْرْ مْبَنشِ نَشَن شّيمَ قِندِشِ سٍ سّنِيّنشِ رَ؟]]></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وٌ مَن عَ قَلَمَ، ‹شَ مِشِ ندٍ عَ كَلِ سّرّشّبَدٍ رَ، قٍقٍ مُ عَ رَ هَلِ عَ كَنيِ مُ عَ شُي رَكَمَلِ. كْنْ شَ مِشِ عَ كَلِ سّرّشّ رَ نَشَن نَ سّرّشّبَدٍ قَرِ، قٌ عَ كَنيِ شَ عَ شُي رَكَمَلِ تٍكُ.›]]></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دِينّلَ كٌبِيٍمَرَكِ ١٢‏؛٣٨ ٬ ٤٠، لُكِ ١١‏؛٣٨ ٬ ٥٢، ٢٠‏؛٤٥ ٬ ٤٧]]></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وٌ تَن دْنشُييٍ! مُندُن تِدٍ فبٌ، سّرّشّ، كَ سّرّشّبَدٍ نَشَن سّرّشّ قِندِشِ سٍ سّنِيّنشِ رَ؟]]></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نَ كُي، نَشَن يٌ نَ عَ كَلِ سّرّشّبَدٍ رَ، عَ بَرَ عَ كَلِ نَ رَ، عَ نُن سّرّشّ قَن نَشَن بِرِن سَشِ عَ قَرِ.]]></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نَشَن يٌ نَ عَ كَلِ هْرْ مْبَنشِ رَ، عَ بَرَ عَ كَلِ نَ رَ، عَ نُن نَشَن قَن سَبَتِشِ عَ كُي.]]></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نَشَن يٌ نَ عَ كَلِ عَرِيَننَ رَ، عَ بَرَ عَ كَلِ عَلَ شَ كِبَنيِ رَ، عَ نُن نَشَن قَن مَفٌرٌشِ عَ كُي.»]]></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فبَلٌي نَ وٌ بّ، وٌ تَن سّرِيّ كَرَ مْشْيٍ نُن قَرِ سّنِ قِلَنكَقُييٍ! وٌ سَنسِ شُنشُرِيٍ قَرِلّ بَمَ، عَلْ سَلَشُي، سُلٌحِ، نُن دِفِيَنيِ، كْنْ قٍ نَشٍيٍ قِندِشِ عَ هَفِفّيٍ رَ عَلَ شَ سّرِيّ كُي، عَلْ تِنشِنيِ، كِنِكِنِ، نُن دَنشَنِيَ، وٌ فبِلٍنشِ نٍيٍ نَن قْشْ رَ. عَ لَنمَ نّ نُ وٌ شَ نَ سّرِيّ هَفِفّيٍ رَبَتُ، وٌ مَن مُ نّيمُ نَ سّرِيّ شُنشُرِيٍ دْنشْييٍ مَ.]]></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يَرٍرَتِ دْنشُييٍ! وٌ مِنسٍ رَ سّنسّنمَ كُلِ دِ شَ قٍ رَ، وٌ قَ حْشْمّ فُندِ فٍرُن!»]]></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فبَلٌي نَ وٌ بّ، وٌ تَن سّرِيّ كَرَ مْشْيٍ نُن قَرِ سّنِيٍ قِلَنكَقُييٍ! وٌ ثْوتِ نُن ثِلٍتِ قَرِ مَشَمَ، كْنْ عٍ كُي رَقٍشِ بَلٌسٍ نَشَن نَ، وٌ عَ سْتْشِ مُحّ نُن وَ سَتَرٍيَ نَن سَابُي رَ.]]></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عِ تَن قَرِ سّنِ دْنشُي! ثْوتِ نُن ثِلٍتِ كُي رَ سّنِيّن سِندٍن، نَ تّمُي عَ قَرِ قَن سّنِيّنمَ نّ.»]]></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فبَلٌي نَ وٌ بّ، وٌ تَن سّرِيّ كَرَ مْشْيٍ نُن قَرِ سّنِ قِلَنكَقُييٍ! وٌ مَنِيَشِ فَبُرِيٍ نَن نَ، نَشٍيٍ قَرِ رَتٌقَنشِ، كْنْ عٍ كُي رَقٍشِ قَشَمِشِ شْرِيٍ نُن سّنِيّنتَرٍحَ مْولِ بِرِن نَ.]]></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وٌ قَن، مِشِ نَ وٌ تٌ، عٍ وٌ مَحْشُنمَ تِنشِنتْييٍ نَن نَ، كْنْ وٌ بْحّ كُي رَقٍشِ قِلَنكَقُيحَ نُن كٌبِحَ رَ.»]]></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عِسَ نَشَ عَ مَسٍن حَمَ نُن عَ قْشِرَبِرّيٍ بّ،]]></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فبَلٌي نَ وٌ بّ، وٌ تَن سّرِيّ كَرَ مْشْيٍ نُن قَرِ سّنِ قِلَنكَقُييٍ! وٌ فَبُرِ قَنيِيٍ يَءِلَنمَ نَمِحْنمّيٍ بّ، وٌ تِنشِنتْييٍ شَ فَبُرِيٍ رَشُنمَمَ،]]></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وٌ عَ قَلَ، ‹شَ مُشُ نُ نَ دُنِحَ مَ مُشُ بٍنبَيٍ وَشَتِ، مُشُ مُ كَقُمَ عٍ مَ نُ نَمِحْنمّيٍ قَشَقٍ رَ.›]]></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نَ كُي، وٌ بَرَ سٍيدٍحْشْيَ بَ وٌ يّتّ شِلِ مَ، عَ قَلَقٍ رَ عَ وٌ قِندِشِ نَمِحْنمّ قَشّيٍ شَ دِيٍ نَن نَ.]]></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وٌ وٌ بٍنبَيٍ شَ كّوَلِيٍ رَكَمَلِ يِرٍ!]]></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وٌ تَن بْشِمَسٍ بْنسْي، وٌ رَتَنفَمَ يَهَننَمَ مَ دِ؟»]]></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نَ كُي، ﭑ شَ عَ قَلَ وٌ بّ، ﭑ قَقٍ نَمِحْنمّيٍ، لْننِلَيٍ، نُن كَرَ مْشْيٍ شّيدٍ وٌ يِرٍ، كْنْ وٌ ندٍيٍ قَشَمَ نّ، وٌ حَن نٍيٍ ندٍيٍ مَبَنبَنمَ نّ وُرِ مَفَلَنبُشِيٍ مَ. وٌ ندٍيٍ بْنبْمَ نّ سّبّرّ رَ وٌ شَ سَلِدٍيٍ كُي، عٍ مَن سِفَ تَا يٌ كُي، وٌ بِرَ مَ عٍ قْشْ رَ عٍ حَشَنكَتَقٍ رَ.]]></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نَ نَن عَ رَ، تِنشِنتْييٍ شَ وُلِ نَشَن عِقِلِشِ دُنِحّ، عَ بِرِن لُمَ وٌ تَن نَن مَ، كٍلِقٍ هَبِلَ مَ دْشْ بٍرٍكِيَ شَ دِ سَكَرِ رَ، وٌ نَشَن قَشَ هْرْ مْبَنشِ نُن سّرّشّبَدٍ تَفِ.]]></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ﭑ شَ نْندِ قَلَ وٌ بّ، يِ حَشَنكَتّ بِرِن قَمَ نّ تٌ مِشِيٍ سْتْدٍ.»عِسَ سُننُنقٍ دَرِ سَلَمُ شَ قٍ رَلُكِ ١٣‏؛٣٤ ٬ ٣٥]]></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دَرِ سَلَمُ، دَرِ سَلَمُ، تَا نَشَن نَمِحْنمّيٍ قَشَمَ، نَشَن عَلَ شَ شّيرَيٍ مَفْنْمَ. سَنمَيَ وُيَشِ ﭑ بَرَ وَ عِ شَ دِيٍ مَلَنقٍ ﭑ يِرٍ، عَلْ تْشْي عَ شَ دِيٍ رَ سٌمَ عَ فَبُتٍنيِ بُن مَ كِ نَشّ، كْنْ وٌ نَشَ تٌندِ!]]></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نَ كُي، عَلَ بَرَ كٍلِ وٌ شَ بَنشِ شُن مَ.]]></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سّبّلِتِيٍ نُن قَرِ سّنِيٍ مِشِيٍ شَرَنمَ عَننَبِ مُنسَ شَ سّرِيّ نَن نَ.]]></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ﭑ شَ عَ قَلَ وٌ بّ، وٌ مُ ﭑ تٌمَ سْنْن، هَن وٌ عَ قَلَمَ تّمُي نَشّ، ‹بَرَكَ نَ مِشِ بّ نَشَن قَقٍ مَرِفِ شِلِ رَ!›»]]></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نَ كُي، وٌ شَ نُ عٍ شُي رَبَتُ، وٌ حّرّ عَ مَ. كْنْ وٌ نَشَ عٍ وَلِ قْشِ تَن نَبَ دٍ، بَرِ مَ عٍ نَشَن قَلَمَ، عٍ مُ نَ شَ رَبَمَ.]]></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عٍ كٌتٍ بِنيٍيٍ رَشِرِ مَ، عٍ عٍ سَ مِشِيٍ قَرِ، كْنْ عٍ تَن مُ تِنمَ عٍ مَلِدٍ هَلِ عٍ بّلّشّسٌلٍ كٍرٍن نَ.]]></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عٍ عٍ شَ كّوَلِيٍ بِرِن نَبَمَ عَلَكٌ مِشِيٍ شَ عٍ تٌ. عٍ عٍ شَ سّبّيٍ رَبٍلٍبٍلٍمَ عٍ نَشٍيٍ شِرِ مَ عٍ تِفِ نُن عٍ بّلّشّ رَ. لُوتِ دّنبّشِيٍ نَشٍيٍ سِنفَنمَ دٌنمَ سَنبُنيِ رَ عَلَ شَ قٍ مَ، عٍ نٍيٍ رَكُيَمَ هَن عَ دَنفِ عَ عِ.]]></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عٍ نَ سِفَ عٍ دّفٍدٍ مِشِ شْنيِ مَلَنيِ نَ دّننَشّ، شَ نَ مُ عٍ نَ سٌ سَلِدٍ بَنشِ، بِنيّ دْشْدٍ رَقَن عٍ مَ كِ قَنيِ.]]></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عٍ نَ سِفَ تَا كُي، عَ رَقَن عٍ مَ مِشِيٍ شَ عٍ شّيبُ بِنيّ رَ، عٍ نَ عَ قَلَ عٍ بّ، ‹كَرَ مْشْ.›»]]></a:t>
            </a:r>
          </a:p>
        </p:txBody>
      </p:sp>
    </p:spTree>
  </p:cSld>
  <p:clrMapOvr>
    <a:masterClrMapping/>
  </p:clrMapOvr>
</p:sld>
</file>

<file path=ppt/theme/theme1.xml><?xml version="1.0" encoding="utf-8"?>
<a:theme xmlns:a="http://schemas.openxmlformats.org/drawingml/2006/main" name="Theme87">
  <a:themeElements>
    <a:clrScheme name="Theme8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2026-08-15T13:56:03Z</dcterms:created>
  <dcterms:modified xsi:type="dcterms:W3CDTF">2026-08-15T13:56:03Z</dcterms:modified>
  <dc:title>Bible.com.au: مَتِي 23:1-39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