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دَنفِ شَنبِ، عَ نَشَ عَ قَلَ عَ شَ كٌنيِيٍ بّ، ‹ﭑ مَ دِ شَ قُتِشِرِ شُلُنيِ شَ قٍ بِرِن بَرَ فّ يَءِلَندٍ. دٌنسٍيٍ بِرِن نَقَلَشِ، كْنْ مِشِ نَشٍيٍ نُ مَشِلِشِ، عَ مُ دَشَ عٍ شَ نَ بِنيّ سْ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وٌ شَ سِفَ تَا كُي، وٌ سَ مِشِيٍ شِلِ وٌ نَشٍيٍ يٌ تٌمَ نَا، عٍ شَ قَ ﭑ مَ دِ شَ قُتِشِرِ شُلُ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يِيٍ نَشَ مِنِ كِرَيٍ مَ، عٍ نَشَ مِشِ بِرِن شِلِ عٍ شَ قَ. مِشِ قَنيِ يٌ، مِشِ كٌبِ يٌ، عٍ بِرِن نَشَ قَ قُتِشِرِ شُلُنيِ، مَنفّ شْنيِ نَشَ رَقٍ حَمَ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تٌ سٌ نَ مِشِ مَشِلِشِيٍ يَ مَ، عَ نَشَ شّمّ ندٍ تٌ شُلُنيِ دٌنمَ مُ نُ رَفٌرٌشِ نَشَ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قَلَ عَ بّ، ‹ﭑ مَ دِ، عِ سٌشِ بٍ دِ، عِ تٌ مُ مَشِرِشِ عَ شُلُنيِ كِ مَ؟› كْنْ شّمّ مُ نْ يَابِ يٌ قِ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مَنفّ نَشَ عَ قَلَ عَ شَ وَلِكّيٍ بّ، ‹وٌ عَ سَنيِيٍ نُن عَ بّلّشّيٍ شِرِ، وٌ عَ وٌلِ تَندٍ دِ مِ كُي، وَ نُن حِن مَشِنيِ نَ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فبٍفبٍ مَشِلِشِ، كْنْ نَشٍيٍ سُفَندِشِ، عٍ شُرُن.»فَنتَنيِ تٍقٍ عِسَ بّ دُوتِ شَ قٍ رَمَرَكِ ١٢‏؛١٣ ٬ ١٧، لُكِ ٢٠‏؛٢٠ ٬ ٢٦]]></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قَرِ سّنِيٍ نَشَ سَ عٍ مَلَن، عٍ نَتّ تٌنفٌ عٍ فَنتَنيِ تٍمَ عِسَ بّ كِ نَشّ، عٍ شَ عَ مَسْتْ وْيّ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قْشِرَبِرّيٍ نُن هٍرٌدٍ شَ مِشِ ندٍيٍ شّي عِسَ شْن. نٍيٍ نَشَ عَ قَلَ عِسَ بّ، «كَرَ مْشْ، مُشُ عَ كٌلٌن نْندِ قَلّ نَن عِ رَ. عِ مِشِيٍ شَرَنمَ عَلَ شَ كِرَ رَ عَ نْندِ كِ مَ. عِ مُ فَاشُمَ مِشِ يٌ شْن، بَرِ مَ عِ مُ مِشِ رَقِسَمَ عٍ بٌورٍ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 قَلَ مُشُ بّ، عِ عَ تٌشِ دِ؟ عَ لَنمَ كَ عَ مُ لَنمَ مُشُ شَ دُوتِ قِ رْ مَ مَنفّ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تِشِرِ شُلُنيِ شَ تَالِلُكِ ١٤‏؛١٥ ٬ ٢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تٌ نُ عٍ شَشِلِ كٌبِ كٌلٌن، عَ نَشَ عٍ يَابِ، «وٌ تَن قِلَنكَقُييٍ، وٌ كَتَقٍ ﭑ مَسْتْدٍ مُن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كْبِرِ كٌلٍ مَسٍن ﭑ بّ دُوتِ قِمَ نَشَن نَ.» عٍ نَشَ فبٍتِ كٌلٍ رَ مِنِ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نَشَ عٍ مَشْرِن، «ندٍ شِلِ نُن ندٍ مِسَالِ نَ يِ كْبِرِ كٌلٍ مَ يِ 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يَابِ، «رْ مَ مَنفّ.» عَ قَن نَشَ عَ قَلَ عٍ بّ، «وٌ مَنفّ فبٍ رَفبِلٍن مَنفّ مَ، وٌ عَلَ قَن فبٍ رَفبِلٍن عَلَ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عَ شَ يَابِ مّ، عٍ نَشَ كَابَ. عٍ نَشَ كٍلِ عَ شُن، عٍ سِفَ.سَدُ سٍنِيٍ عِسَ مَشْرِنقٍ قَشَمِشِيٍ شَ مَرَكٍلِ مَمَرَكِ ١٢‏؛١٨ ٬ ٢٧، لُكِ ٢٠‏؛٢٧ ٬ ٤٠]]></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لْشْي كٍرٍنيِ، سَدُ سٍنِيٍ نَشَ قَ عِسَ شْن. عٍ تَن نَن عَ قَلَمَ عَ قَشَمِشِيٍ مُ كٍلِمَ قَشّ مَ. عٍ نَشَ عِسَ مَشْ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رَ مْشْ، عَننَبِ مُنسَ عَ مَسٍن نّ، ‹شَ شّمّ ندٍ تَارَ قَشَ، عَ نَشَ عَ شَ فِنّ لُ عَ مُ دِ يٌ بَرِ، عَ نَ شُنيَ نَن نَ فِنّ دْشْمَ، عَلَكٌ عَ شَ بْنسْي قِ عَ تَارَ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شّمّ ندٍ نَشَ دِ شّمّ سٌلٌقٍرٍ سْتْ مُشُ يَ مَ بٍ. عَ شَ دِ سِنفٍ نَشَ فِنّ دْشْ، عَ قَشَ، عَ مُ بْنسْي يٌ لُ. عَ شَنبِرَتٌي نَشَ عَ شَ كَاحّ فِنّ تٌنفٌ،]]></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نَ قَن نَشَ قَشَ، عَ مُ بْنسْي يٌ لُ. نَ نَن مَن نَبَ نَ قَن شَنبِرَتٌي رَ، عَ نُن نَ مِشِ نَانِ دْنشْي بِرِن. عٍ بِرِن نَشَ قَشَ، عٍ سٍسٍ مُ بْنسْي 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دْنشْي رَ، فِنّ قَن نَشَ قَ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مَن نَشَ سٌ وْيّنقٍ عٍ بّ تَالِيٍ رَ. عَ نَشَ عَ مَسٍ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مَرَكٍلِ لْشْي، نَ فِنّ تٌ دْشْشِ يِ مِشِ سٌلٌقٍرٍ بِرِن شْن مَ، عَ قِندِ مَ ندٍ فبٍ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يَابِ، «وٌ نَ تَنتَنيِ كُي، بَرِ مَ وٌ مُ كِتَابُي كٌلٌن، وٌ مُ عَلَ سّنبّ قَن كٌلٌ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شِيٍ نَ كٍلِ قَشّ مَ مَرَكٍلِ لْشْي، شّمّ مُ فِنّ دْشْمَ، فِنّ قَن مُ دْشْمَ شّمّ شْن. عٍ لُمَ نّ عَلْ مَلٍكّيٍ نَ عَرِيَننَ كِ 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قَلَقٍ تَن، عَ قَشَمِشِيٍ مُ كٍلِمَ قَشّ مَ، عَلَ نَشَن مَسٍن وٌ بّ، وٌ مُ نُ عَ شَرَ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عَ مَسٍن نّ، ‹ﭑ تَن نَن نَ مَرِفِ عَلَتَلَ رَ، عِبُرَهِمَ، عِسِيَفَ، نُن يَشُبَ نَشَن بَتُمَ.› قَشَمِشِيٍ شَ مُ عَلَ بَتُمَ، قٌ مِشِ حِحّ.»]]></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حَمَ تٌ عِسَ شَ يَابِ مّ، عٍ نَشَ كَابَ عَ شَ قَسَرِ مَ.يَامَرِ نَشَن تِدٍ فبٌ عَ بِرِن بّمَرَكِ ١٢‏؛٢٨ ٬ ٣٤، لُكِ ١٠‏؛٢٥ ٬ ٣٧]]></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قَرِ سّنِيٍ تٌ عَ مّ عَ عِسَ نُ بَرَ سَدُ سٍنِيٍ دّ بَلَن يَابِ قَنيِ رَ، عٍ نَشَ عٍ مَلَ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 شَ سّرِيّ لْننِلَ ندٍ نُ نَ عٍ يَ مَ. نَ نَشَ كَتَ عِسَ مَسْتْدٍ مَشْرِنيِ رَ، عَ 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رَ مْشْ، يَامَرِ مُندُن تِدٍ فبٌ عَ بِرِن بّ تَوُرٍتَ مُنسَ كُ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 نَشَ عَ يَابِ، «‹عِ شَ عِ مَرِفِ عَلَ شَنُ عِ بْحّ بِرِن نَ، عِ نِي بِرِن نَ، عَ نُن عِ شَشِلِ بِرِ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مَنفّيَ مِسَالِشِ مَنفّ نَن نَ، نَشَن شُلُنيِ تِ عَ شَ دِ شَ قُتِ شِرِقٍ مَ، دٌنسٍ قَنيِ فبٍفبٍ دٌنمَ دّن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نَن تِدٍ فبٌ، عَ قِندِ يَامَرِ سِنفٍ نَن نَ عَلَ شَ سّرِيّ بِرِن يَ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قِرِن ندٍ مَنِيَ نَ سِنفٍ رَ، ‹عِ شَ عِ نفَشَكٍرٍنيِ شَنُ عَلْ عِ عِ يّتّ شَنُشِ كِ نَ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تَوُرٍتَ مُنسَ نُن نَمِحْنمّيٍ شَ سّرِيّ بِرِن فبَكُشِ يِ يَامَرِ قِرِن نَن نَ.»دَوُدَ نُن عَلَ شَ مِشِ سُفَندِشِمَرَكِ ١٢‏؛٣٥ ٬ ٣٧، لُكِ ٢٠‏؛٤١ ٬ ٤٤]]></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قَرِ سّنِيٍ تٌ نُ مَلَنشِ نَا، عِسَ نَشَ عٍ قَن مَشْرِ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وٌ عَلَ شَ مِشِ سُفَندِشِ شَ قٍ تٌشِ دِ؟ ندٍ شَ دِ عَ رَ؟» عٍ نَشَ عَ يَابِ، «دَوُدَ نَن شَ دِ عَ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سَ قَ عٍ مَشْرِن، «مُنقٍ رَ قَ، عَلَ شَشِلِ سّنِيّنشِ سَابُي رَ، دَوُدَ يّتّ نَشَ عَلَ شَ مِشِ سُفَندِشِ شِلِ ‹ﭑ مَرِفِ›؟ عَ تَن دَوُدَ نَشَ عَ مَسٍ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مَرِفِ بَرَ عَ مَسٍن ﭑ مَرِفِ بّ،“ِ مَفٌرٌ ﭑ يِرٍقَنيِ مَ،هَن بٍيمَنُن ﭑ شَ عِ يَشُييٍ رَفٌرٌ عِ سَنيِ بُ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شَ دَوُدَ يّتّ يَتِ نَشّ عَ بّ ‹ﭑ مَرِفِ›، عَ تَن عَلَ شَ مِشِ سُفَندِشِ نْمَ قِندِدٍ دَوُدَ شَ دِ رَ دِ؟»]]></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مِشِ يٌ مُ نْ يَابِ يٌ قِدٍ. قْلْ نَ لْشْي مَ، مِشِ يٌ مُ سُو سَ مَشْرِنيِ تِدٍ عِسَ مَ سْنْن.]]></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شَ كٌنيِيٍ شّي عٍ شَ مِشِيٍ شِلِ، يِ قٍ بِنيّ نُ بَرَ رَفبِلٍن نَشٍيٍ مَ، كْنْ نَ مِشِيٍ مُ تِن قَ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مَن نَشَ كٌنيِ فبّتّيٍ شّي، عٍ شَ عَ قَلَ نَ مِشِ مَشِلِشِيٍ بّ، ‹وٌ يَ تِ، دٌنسٍ بَرَ فّ رَقَلَدٍ، ﭑ بَرَ ﭑ مَ نِنفٍ بْرْفّشِيٍ قَشَ، قٍ بِرِن بَرَ فّ يَءِلَندٍ. وٌ قَ ﭑ مَ دِ شَ قُتِشِرِ شُلُ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عٍ مُ شّيرَيٍ دَنشُن. ندٍيٍ نَشَ سِفَ عٍ شَ شّ يِرٍ، ندٍيٍ قَن نَشَ سِفَ عٍ شَ يُلّيَ رَ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يٍ لُ، عٍ نَشَ مَنفّ شَ كٌنيِيٍ سُشُ، عٍ عٍ حَشَنكَتَ، عٍ عٍ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نَشَ شْنْ، عَ عَ شَ سْورِيٍ شّي، عَ عٍ شَ نَ قَشَتِيٍ بِرِن قَشَ، عٍ عٍ شَ تَا فَن.]]></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2026-06-15T08:16:07Z</dcterms:created>
  <dcterms:modified xsi:type="dcterms:W3CDTF">2026-06-15T08:16:07Z</dcterms:modified>
  <dc:title>Bible.com.au: مَتِي 22:1-46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