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2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حَمَ فبٍفبٍ نَشَن نُ نَ، عٍ قَن نَشَ عٍ شَ دٌنمَيٍ عِتَلَ كِرَ شْن مَ، ندٍيٍ قَن نَشَ قّنسّ سّفّ، عٍ نٍيٍ قَن سَ كِرَ شْن مَ عِسَ بِنيَ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حَمَ نَشٍيٍ نُ حّرّقٍ عِسَ يَ رَ، عَ نُن نَشٍيٍ نُ حّرّقٍ عَ شَنبِ رَ، عٍ بِرِن نُ عٍ شُي عِتٍقٍ، عٍ عَ قَلَ،«تَنتُي نَ وٌن نَكِسِمَ بّ، دَوُدَ شَ دِ!بَرَكَ نَ عَ بّ نَشَن قَقٍ مَرِفِ شِلِ رَ!تَنتُي نَ وٌن نَكِسِمَ بّ نَشَن نَ كٌورٍ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تٌ سٌ دَرِ سَلَمُ، تَاكَيٍ بِرِن نَشَ كَابَ، عٍ نُ مَشْرِنيِ تِ، «ندٍ يِ 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حَمَ نَشَ عٍ يَابِ، «عَننَبِ عِسَ نَن يِ كِ، نَشَن كٍلِشِ نَسَرّتِ، فَلِلٍ بْشِ مَ.»عِسَ سِفَقٍ هْرْ مْبَنشِ كُيمَرَكِ ١١‏؛١٥ ٬ ١٩، لُكِ ١٩‏؛٤٥ ٬ ٤٨، يَيَ ٢‏؛١٣ ٬ ٢٢]]></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سَ نَشَ سٌ هْرْ مْبَنشِ كُي، عَ سَرٍ مَتِيٍ نُن سَرٍ سٌي بِرِن كٍرِ نَشٍيٍ نُ نَ نَ. عَ نَشَ كْبِرِ مَسَرّيٍ شَ تٍيبِلِيٍ عَ نُن فَنبّ مَتِيٍ شَ دْشْسٍيٍ رَبِ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عَ مَسٍن عٍ بّ، «عَ سّبّشِ، ‹ﭑ مَ بَنشِ شِلِ قَلَمَ نّ، سَلِدٍ بَنشِ،› كْنْ وٌ تَن بَرَ عَ قِندِ مُحّتِيٍ دْشْدٍ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نشُييٍ نُن نَمَتّيٍ نَشَ قَ عِسَ شْن هْرْ مْبَنشِ كُي، عَ نَشَ نٍيٍ رَيَلَ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سّرّشّدُبّ كُنتِفِيٍ نُن سّرِيّ كَرَ مْشْيٍ تَن نَشَ شْنْ كِ قَنيِ عٍ تٌ عِسَ شَ كَابَنَكٌي تٌ، عٍ مَن تٌ دِ مّيٍ تٌ عٍ شُي عِتٍمَ هْرْ مْبَنشِ كُي، «تَنتُي نَ وٌن نَكِسِمَ بّ، دَوُدَ شَ 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قَلَ عِسَ بّ، «عِ مُ عٍ شُي مّشِ؟» عِسَ نَشَ عٍ يَابِ، «عِيٌ. وٌ قَن مُ نُ عَ شَرَن كِتَابُي كُي عَ تٌ سّبّشِ، ‹عِ بَرَ عَ نِيَ دِ مّدِيٍ نُن دِيْرّيٍ شَ عِ مَتْ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مُي، عِسَ نَشَ كٍلِ عٍ شُن تَا كُي، عَ سِفَ بٍتَنِ، عَ كْي رَدَنفِ نَا.عِسَ شْرّ بِلِ دَنكَقٍمَرَكِ ١١‏؛١٢ ٬ ١٤،٢٠ ٬ ٢٥]]></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سٌقٍ دَرِ سَلَمُمَرَكِ ١١‏؛١ ٬ ١١، لُكِ ١٩‏؛٢٨ ٬ ٤٠، يَيَ ١٢‏؛١٢ ٬ ١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عِبَ، عِسَ تٌ نُ فبِلٍنقٍ تَا كُي، كَامّ نَشَ عَ سُ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شْرّ بِلِ ندٍ تٌ كِرَ رَ، عَ نَشَ عَ مَسٌ عَ رَ كْنْ عَ مُ بٌفِ يٌ تٌ عَ كْن نَ، قٌ عَ بُرّشّيٍ. عِسَ نَشَ عَ قَلَ شْرّ بِلِ بّ، «عِ تَن مُ بٌفِمَ سْنْن!» شْرّ بِلِ نَشَ شَرَ كٍرٍ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 قْشِرَبِرّيٍ تٌ نَ تٌ، عٍ نَشَ كَابَ، عٍ عَ مَشْرِن، «يِ شْرّ بِلِ شَرَشِ عَ عِكْرّشِ رَ 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نَشَ عٍ يَابِ، «ﭑ شَ نْندِ قَلَ وٌ بّ، شَ دَنشَنِيَ نَ وٌ بّ، وٌ مُ سِيكّ، وٌ نْمَ نّ يِ قٍ مْولِ نَبَدٍ ﭑ نَشَن نَبَشِ شْرّ بِلِ رَ. كْنْ دَنفِ نَ رَ، شَ وٌ عَ قَلَ يِ فٍيَ بّ، ‹كٍلِ بٍ، عِ سَ سِن بَا مَ،› عَ رَبَمَ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نَن عَ رَ، شَ دَنشَنِيَ نَ وٌ بّ، وٌ قٍقٍ مَشَندِ عَلَ مَ، وٌ عَ سْتْمَ نّ.»عِسَ وَلِمَ ندٍ شَ يَامَرِ مَ؟مَرَكِ ١١‏؛٢٧ ٬ ٣٣، لُكِ ٢٠‏؛١ ٬ 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مَن نَشَ سٌ هْرْ مْبَنشِ كُي. عَ تٌ نُ نَ مِشِيٍ شَرَنقٍ، سّرّشّدُبّ كُنتِفِيٍ، نُن يُوِقِيٍ شَ قٌرِيٍ نَشَ قَ عَ يِرٍ، عٍ عَ مَشْرِن، «عِ يِ قٍيٍ رَبَمَ ندٍ شَ يَامَرِ مَ؟ ندٍ يِ سّنبّ قِشِ عِ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نَشَ عٍ يَابِ، «ﭑ قَن شَ وٌ مَشْرِن قٍ كٍرٍن مَ. شَ وٌ ﭑ يَابِ، ﭑ عَ قَلَمَ نّ وٌ بّ ﭑ يِ قٍيٍ رَبَمَ نَشَن مَ يَامَرِ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يَ نُ مِشِيٍ شُنشَمَ يٍ شْورَ ندٍ شَ يَامَرِ مَ؟ عَلَ نَن عَ شّيشِ بَ، كَ عَدَ مَ؟» نَ كُي، عٍ نَشَ سٌ وْيّنقٍ عٍ بٌرٍ تَفِ، «شَ وٌن نَ عَ يَابِ، وٌن نَشّ، ‹عَلَ،› عَ عَ قَلَمَ نّ وٌن بّ، ‹مُنقٍ رَ وٌ مُ قَ لَ عَ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شَ وٌن نَ عَ يَابِ، وٌن نَشّ، ‹عَدَ مَ،› وٌن فَاشُمَ نّ حَمَ يَ رَ، بَرِ مَ بِرِن يَيَ مَحْشُنشِ نَمِحْنمّ نَ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عٍ نَشَ عِسَ يَابِ، «مُشُ مُ عَ كٌلٌن.» عَ قَن نَشَ عَ مَسٍن عٍ بّ، «ﭑ قَن مُ عَ قَلَمَ وٌ بّ ﭑ يِ قٍيٍ رَبَمَ نَشَن مَ يَامَرِ مَ.»دِ شّمّ قِرِنيِيٍ شَ تَا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نُن عَ قْشِرَبِرّيٍ تٌ مَكْرّ دَرِ سَلَمُ رَ، عٍ نَشَ بٍتِقَفٍ لِ، عٌلِوِ فٍيَ مَبِرِ. عِسَ نَشَ عَ قْشِرَبِرّ قِرِن شّ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يِ تَالِ تٌشِ دِ؟ دِ شّمّ قِرِن نُ نَ شّمّ ندٍ يِ. عَ نَشَ عَ قَلَ دِ سِنفٍ بّ، ‹ﭑ مَ دِ، سِفَ عِ سَ وَلِ شّ مَ 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دِ نَشَ عَ يَابِ، ‹ﭑ تٌندِ.› كْنْ نَ دَنفِ شَنبِ، عَ شَشِلِ نَشَ مَسَرَ، عَ سِفَ وَلِ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بَبّ تٌ نَ يَامَرِ قِ عَ شَ دِ قِرِن ندٍ قَن مَ، عَ نَشَ عَ يَابِ، ‹ﭑ بَبَ، عَوَ، ﭑ سِفَقٍ.› كْنْ عَ مُ سِفَ.]]></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 مِشِ قِرِنيِيٍ يَ مَ، ندٍ عَ بَبَ سَفٌ رَبَشِ؟» عٍ نَشَ عَ يَابِ، «نَ دِ سِنفٍ.» عِسَ مَن نَشَ عَ مَسٍن عٍ بّ، «ﭑ شَ نْندِ قَلَ وٌ بّ، دُوتِ مَشِلِيٍ نُن لَنفٌييٍ سِنفٍ سٌمَ وٌ بّ عَلَ شَ مَنفّيَ نِينِ بُ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ننَبِ يَيَ قَ نّ كِرَ تِنشِنشِ مَسٍندٍ وٌ بّ، وٌ مُ قَ لَ عَ رَ. كْنْ دُوتِ مَشِلِيٍ نُن لَنفٌييٍ تَن لَ نّ عَ رَ. هَلِ وٌ تٌ نَ تٌ، وٌ مُ تِن نَتّ مَسَرَدٍ، وٌ شَ لَ عَ رَ.»بْشِ رَوَلِ كٌبِيٍ شَ تَالِمَرَكِ ١٢‏؛١ ٬ ١٢، لُكِ ٢٠‏؛٩ ٬ ١٩]]></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 وٌ تُلِ مَتِ تَالِ فبّتّ قَن نَ. شّ كَنيِ ندٍ نَشَ وّنِ بِلِيٍ سِ. عَ نَشَ تّتّ رَبِلِن بْشِ رَ، عَ بَيٍ تِ، عَ يِلِ فٍ وّنِ بٌفِ بُندُ مَ دّننَشّ. نَ شَنبِ، عَ نَشَ نَ هّرِ بْشِ رَوَلِيٍ مَ، عَ قَ بِيَاسِ.]]></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نِ بٌفِ بَ تّمُي تٌ عَ لِ، بْشِ كَنيِ نَشَ كٌنيِ ندٍيٍ شّي بْشِ رَوَلِيٍ شْن مَ، عٍ شَ عَ فبٍ وّنِ بٌفِ سٌ عَ يِ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كْنْ بْشِ رَوَلِيٍ نَشَ نَ كٌنيِيٍ سُشُ. عٍ نَشَ كٍرٍن بْنبْ، عٍ بٌورٍ قَشَ، عٍ بٌورٍ مَفْنْ فّمّيٍ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بْشِ كَنيِ مَن نَشَ كٌنيِ فبّتّيٍ شّي دَنفِ عَ سِنفٍ رَ. بْشِ رَوَلِيٍ نَشَن نَبَ بٌورٍيٍ رَ، عٍ نَشَ نَ رَبَ نٍيٍ قَن 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دْنشْي رَ، بْشِ كَنيِ نَشَ عَ مَحْشُن، عَ عَ قَلَ، ‹عٍ ﭑ مَ دِ تَن بِنيَمَ نّ.› نَ كُي، عَ نَشَ عَ شَ دِ شّي بْشِ رَوَلِيٍ شْ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عَ قَلَ عٍ بّ، «وٌ شَ سٌ تَا كُي نَشَن نَ يَرٍ. وٌ نّقّ سٌ نَا، وٌ سٌقَلٍ فِنّ ندٍ لِمَ عَ شِرِشِ نَا، عَ شَ دِ نَ عَ قّ مَ. وٌ شَ عٍ قُلُن، وٌ قَ عٍ رَ ﭑ شْن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كْنْ عٍ تٌ بْشِ كَنيِ شَ دِ تٌ، عٍ نَشَ عَ قَلَ عٍ بٌرٍ بّ، ‹يِ نَن نَ كّ تٌنفٌمَ رَ. وٌ قَ، وٌن شَ عَ قَشَ عَلَكٌ عَ كّ شَ قِندِ وٌن فبٍ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تٌ عَ سُشُ، عٍ نَشَ سَ عَ شَنِن تّتّ شَنبِ رَ، عٍ عَ قَشَ.»]]></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نَ كُي، بْشِ كَنيِ نَ سِفَ عٍ يِرٍ، عَ مُنسٍ رَبَمَ نَ بْشِ رَوَلِيٍ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نَشَ عِسَ يَابِ، «عَ نَ بْشِ هّرِيٍ سْنتْمَ نّ عَ حَاشِ رَ، عَ عَ شَ بْشِ سٌ بْشِ هّرِ فبّتّيٍ يِ، نَشٍيٍ عَ مَبِرِ سٌمَ عَ يِ رَ عَ وَشَتِ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سَ نَشَ عٍ يَابِ، «وٌ مُ نُ يِ مَسٍنيِ شَرَن كِتَابُي كُي؟‹بَنشِتِيٍ مّي فّمّ نَشَن نَ،عَ بَرَ قِندِ تُشُي فّمّ هَفِفّ رَ.مَرِفِ قْشِ نَن عَ رَ.قٍ مَكَابَشِ نَن يَ وٌن بّ.›»]]></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نَن عَ تٌشِ، ﭑ شَ عَ قَلَ وٌ بّ، وٌ بَمَ نّ عَلَ شَ مَنفّيَ نِينِ بُن مَ، سِ فبّتّ قَ رَ سٌ نَا نَشَن بِرَ مَ عَلَ شَ يَامَرِيٍ قْشْ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نَشَن نَ بِرَ يِ فّمّ مَ، عَ كَنيِ مَفِرَ مَ نّ فبّسّشُ. يِ فّمّ نَ بِرَ نَشَن قَن مَ، عَ كَنيِ بُتُشُنمَ نّ.»]]></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سّرّشّدُبّ كُنتِفِيٍ نُن قَرِ سّنِيٍ تٌ عَ شَ تَالِيٍ مّ، عٍ نَشَ عَ كٌلٌن عَ عِسَ نُ نَ وْيّنقٍ عٍ تَن نَن مَ قٍ 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نُ كَتَقٍ عٍ شَ عَ سُشُ، كْنْ عٍ نُ فَاشُشِ حَمَ يَ رَ، بَرِ مَ حَمَ نُ لَشِ عَ رَ، عَ نَمِحْنمّ نَن نَ عِسَ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مِشِ ندٍ قَ وٌ مَشْرِن، وٌ شَ عَ قَلَ عَ بّ، ‹مَرِفِ نَن هَيِ نَ عٍ مَ. عَ عٍ رَفبِلٍنمَ 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رَبَشِ نّ، عَلَكٌ نَمِحْنمّ شَ مَسٍنيِ شَ كَمَلِ، نَشَن عَ قَلَ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عَ قَلَ سِيٌنِ دِ فِنّ بّ،‹عَ مَتٌ، عِ شَ مَنفّ نَ قَقٍ عِ مَ.عَ قَمَ يّتّ مَفٌرٍ كُي،عَ دْشْشِ سٌقَلٍ نُن عَ يْرّ قَ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 قْشِرَبِرّيٍ نَشَ سِفَ، عٍ سَ عِسَ شَ شّيرَيَ رَ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قَ سٌقَلٍ نُن سٌقَلٍ شَ دِ رَ، عٍ نَشَ عٍ شَ دٌنمَيٍ سَ عٍ قَرِ، عِسَ قَ عَ مَفٌرٌ سٌقَلٍ قَرِ.]]></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2026-08-15T13:56:02Z</dcterms:created>
  <dcterms:modified xsi:type="dcterms:W3CDTF">2026-08-15T13:56:02Z</dcterms:modified>
  <dc:title>Bible.com.au: مَتِي 21:1-46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