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نمَرٍ تٌ سٌ، شّ كَنيِ نَشَ عَ قَلَ عَ شَ وَلِكّ شُنيِ بّ، ‹وَلِكّيٍ شِلِ، عِ شَ عٍ سَرٍ قِ. عَ قْلْ دْنشْي رَ سٌي مَ، عَ رَحْن عَ سِنفٍ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يٍ وَلِ قْلْشِ لّيرِ ندٍيٍ بٍينُ كْي شَ سٌ، كَنكَن نَشَ فبٍتِ كْبِرِ كٌلٍ كٍرٍن سْ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وَلِكّيٍ نَشٍيٍ سِنفٍ تٌنفٌ، نٍيٍ تٌ قَ عٍ حْشْ عَ مَ عَ عٍ كْبِرِ سْتْمَ دَنفِ بٌورٍيٍ رَ، كْنْ عٍ قَن نَشَ فبٍتِ كْبِرِ كٌلٍ كٍرٍن سْ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عَ رَ سُشُ، عٍ نَشَ وْيّن شّ كَن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عَ قَلَ، ‹يِ وَلِكّ دْنشْييٍ، عٍ وَشَتِ كٍرٍن فبَنسَن نَن وَلِشِ، كْنْ عِ بَرَ وَلِ سَرٍ قِ عٍ مَ نَشَن نُن مُشُ فبٍ لَن. عَنُن، مُشُ تَن نَن قّيحّنشِ وَلِ رَ سٌفٍ شْنّ بُ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مِشِ كٍرٍن يَابِ عٍ يَ مَ، ‹ﭑ بٌورٍ، ﭑ مُ قٍقٍ كٌبِ نِيَشِ عِ رَ. وٌن مُ لَن فبٍتِ كْبِرِ كٌلٍ كٍرٍن شَ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فبٍ تٌنفٌ، عِ سِفَ. ﭑ تَن نَن وَشِ عَ شْن يِ وَلِكّ دْنشْي شَ وَلِ سَرٍ شَ لَن عِ فبٍ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مُ نْمَ ﭑ وَشْنقٍ رَبَدٍ ﭑ مَ كْبِرِ رَ؟ كَ عِ تْونّشِ نّ ﭑ تٌ قٍ قَنيِ رَبَشِ مِشِ فبّتّ ندٍ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شَنبِرَتِيٍ قَمَ قِندِدٍ يَرٍرَتِيٍ رَ، يَرٍرَتِيٍ قَن قِندِ شَنبِرَتِيٍ رَ.»عِسَ عَ شَ قَشّ نُن مَرَكٍلِ شَ قٍ مَسٍنقٍ سَنمَيَ سَشَن ندٍمَرَكِ ١٠‏؛٣٢ ٬ ٣٤، لُكِ ١٨‏؛٣١ ٬ ٣٤]]></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نُن عَ شّيرَ قُ نُن قِرِنيِيٍ تٌ نُ تٍقٍ دَرِ سَلَمُ، عِسَ نَشَ عٍ شُن لَن، عَ قَ عَ مَسٍن عٍ دٌرٌ بّ كِرَ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وَلِ سَرٍ شَ تَا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عَ مَتٌ، وٌن نَ تٍقٍ دَرِ سَلَمُ نّ يِ كِ. عَدَ مَ شَ دِ سَمَ نّ سّرّشّدُبّ كُنتِفِيٍ نُن سّرِيّ كَرَ مْشْيٍ بّلّشّ، عٍ عَ مَكِيتِ عَ شَ قَ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عَ سٌ كَاقِرِيٍ يِ رَ. عٍ عَ مَيٍلٍمَ نّ، عٍ عَ بْنبْ سّبّرّ رَ، عٍ قَ عَ مَبَنبَن وُرِ مَفَلَنبُشِ مَ، كْنْ عَ شَ قَشّ شِ سَشَن ندٍ مَ، عَ مَن كٍلِمَ نّ قَشّ مَ.»يَكِ نُن يَيَ نفَ شَ مَشَندِمَرَكِ ١٠‏؛٣٥ ٬ ٤٥، لُكِ ٢٢‏؛٢٥ ٬ ٢٧]]></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تّمُي سٍبٍدٍ شَ دِيٍ نفَ نَشَ قَ عِسَ يِرٍ، عَ نُن عَ شَ دِيٍ. عَ نَشَ سُيِدِ عَ بّ، عَ شَ عَ مَشَندِ قٍ ندٍ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 نَشَ فِنّ مَشْرِن، «عِ وَ مَ مُنسٍ شْن؟» عَ نَشَ عَ قَلَ عِسَ بّ، «عِ شَ تِن، عِ نَ عِ شَ مَنفّيَ سْتْ، ﭑ مَ يِ دِ قِرِنيِيٍ شَ دْشْ عِ سّيتِ مَ، كٍرٍن عِ يِرٍقَنيِ مَ، بٌورٍ عِ كْولَ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نَشَ عَ مَسٍن دِ قِرِنيِيٍ بّ، «وٌ مُ عَ كٌلٌن وٌ قٍ نَشَن مَشْرِنقٍ. ﭑ قَقٍ تْورّ نَشَن تٌدٍ، وٌ تِنمَ نَ رَ؟» عٍ نَشَ عَ يَابِ، «عِيٌ، مُشُ تِنمَ عَ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نَشَ عَ مَسٍن عٍ بّ، «وٌ قَن يَتِ قَمَ حَشَنكَتّ سْتْدٍ عَلْ ﭑ تَن، كْنْ دْشْقٍ ﭑ يِرٍقَنيِ نُن ﭑ كْولَ مَ، نَ مُ قَتَنمَ ﭑ تَن شَ رَ. نَ نَ مِشِيٍ نَن بّ، ﭑ بَبَ نَشٍيٍ سُفَندِ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 قْشِرَبِرّ قُ دْنشْييٍ تٌ نَ قٍ مّ، عٍ نَشَ شْنْ نَ نفَشَكٍرٍنيِ قِرِ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 عِسَ نَشَ عٍ شِلِ عَ يِرٍ، عَ عَ مَسٍن عٍ بّ، «حَمَنّ مَنفّيٍ مِشِيٍ يَمَرِ مَ عَ شْرْشْي رَ، عٍ عٍ سّنبّ رَ مِنِمَ مِشِيٍ مَ عَلَكٌ عٍ شَ مَنفّيَ شَ كٌلٌ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عَ نَشَ لُ نَ كِ وٌ تَن تَفِ. مِشِ نَشَن وَ مَ عَ تِدٍ شَ فبٌ وٌ يَ مَ، عَ شَ قِندِ وٌ شَ كٌنيِ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شِ نَشَن وَ مَ قِندِقٍ وٌ شَ يَرٍرَتِ رَ، عَ شَ قِندِ وٌ شَ كٌنيِ نَ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شَ مَنفّيَ مِسَالِشِ شّ كَنيِ نَن نَ، نَشَن مِنِ سُبَشّ مَ عَلَكٌ عَ شَ وَلِكّيٍ تٌنفٌ عَ شَ شّ وَلِقٍ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شَ لُ نّ عَلْ عَدَ مَ شَ دِ. عَ تَن مُ قَشِ شّ مِشِيٍ شَ وَلِ عَ تَن بّ. عَ قَشِ نّ عَلَكٌ عَ تَن نَن شَ وَلِ مِشِيٍ بّ، عَ شَ مِشِ فبٍفبٍ شُنسَرَ عَ شَ قَشّ سَابُي رَ.»دْنشُي قِرِن نَيَلَنقٍ يٍرِكٌمَرَكِ ١٠‏؛٤٦ ٬ ٥٢، لُكِ ١٨‏؛٣٥ ٬ ٤٣]]></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ن عَ قْشِرَبِرّيٍ تٌ مِنِ يٍرِكٌ، حَمَ فبٍفبٍ نَشَ بِرَ عَ قْشْ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دْنشُي قِرِن نُ دْشْشِ كِرَ دّ رَ. عٍ تٌ عَ مّ عَ عِسَ نَ دَنفِقٍ، عٍ نَشَ عٍ شُي رَ مِنِ، «مَرِفِ، دَوُدَ شَ دِ، كِنِكِنِ مُشُ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حَمَ نَشَ وْيّن عٍ مَ، عٍ شَ عٍ سَبَرِ، كْنْ عٍ حَن نَشَ عٍ شُي عِتٍ دَنفِ عَ سِنفٍ رَ، «مَرِفِ، دَوُدَ شَ دِ، كِنِكِنِ مُشُ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سَ نَشَ تِ، عَ عٍ شِلِ، عَ عٍ مَشْرِن، «وٌ وَ مَ ﭑ شَ مُنسٍ رَبَ وٌ 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عَ يَابِ، «مَرِفِ، مُشُ وَ مَ مُشُ يَيٍ شَ سٍ تٌ.»]]></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نَشَ كِنِكِنِ عٍ مَ، عَ عَ بّلّشّ سَ عٍ يَيٍ مَ. كٍرٍن نَ، عٍ يَيٍ نَشَ سٍ تٌ، عٍ نَشَ بِرَ عِسَ قْشْ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 لَن عَ مَ قّيحّن كٍرٍن شَ وَلِ سَرٍ شَ قِندِ فبٍتِ كْبِرِ كٌلٍ كٍرٍن نَ، شّ كَنيِ نَشَ وَلِكّيٍ شّي عَ شَ شّ يِ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مَن تٌ مِنِ فّيسّفّ، سٌفٍ تٌ نُ بَرَ مَتٍ، عَ نَشَ وَلِكّ فبّتّيٍ لِ، عٍ تِشِ تَا كُي، وَلِ يٌ مُ عٍ 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عَ قَلَ عٍ بّ، ‹وٌ قَن شَ سِفَ وَلِدٍ ﭑ مَ شّ مَ. ﭑ وَلِ سَرٍ تِنشِنشِ قِمَ نّ وٌ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قَن نَشَ سِفَ. شّ كَنيِ مَن نَشَ مِنِ يَنيِ تَفِ، عَ وَلِكّ فبّتّيٍ مَن تٌنفٌ. نُنمَرٍ، عَ مَن نَشَ مِشِ فبّتّيٍ سْ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دْنشْي رَ، لّيرِ ندٍيٍ بٍينُ كْي شَ سٌ، عَ نَشَ مِنِ، عَ وَلِكّ فبّتّيٍ لِ، عٍ تِشِ. عَ نَشَ عٍ مَشْرِن، ‹قّيحّن، وٌ تِشِ بٍ، وٌ مُ وَلِقٍ. مُن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يَابِ، ‹مِشِ يٌ نَن مُ مُشُ تٌنفٌشِ وَلِدٍ.› شّ كَنيِ نَشَ عَ قَلَ عٍ بّ، ‹وٌ قَن شَ سِفَ وَلِدٍ ﭑ مَ شّ يِرٍ.›»]]></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2026-06-15T08:16:37Z</dcterms:created>
  <dcterms:modified xsi:type="dcterms:W3CDTF">2026-06-15T08:16:37Z</dcterms:modified>
  <dc:title>Bible.com.au: مَتِي 20:1-34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