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دَنفِ شَنبِ، عَ نَشَ عٍ شّي بّتّلّيمُ يِ شّيرَيَ رَ، «وٌ سِفَ، وٌ شَ سَ وَكِلِ يِ دِيْرّ قٍنقٍ رَ. وٌ نَ عَ تٌ، وٌ شَ قَ ﭑ نَكٌلٌن عَلَكٌ ﭑ قَن شَ سَ سُيِدِ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رَ مْشْيٍ تٌ فّ مَنفّ شُي رَ مّدٍ، عٍ نَشَ سِفَ. عٍ مَن نَشَ تُنبُي تٌ، عٍ سَ نَشَن تٌ سٌفٍتٍدٍ بِرِ رَ. تُنبُي نَشَ حّرّ عٍ يَ رَ هَن عَ نَشَ تِ دِيْرّ يِرٍ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تُنبُي تٌ، عٍ نَشَ سّيوَ كِ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سٌ بَنشِ كُي، عٍ نَشَ دِيْرّ تٌ عَ نفَ مَرِيَمَ يِ رَ. عٍ نَشَ عٍ مَفٌرٌ بْشِ، عٍ سُيِدِ دِيْرّ بّ. نَ تّمُي، عٍ نَشَ سَنبَسٍيٍ رَ مِنِ عٍ شَ كٌتٍ كُي، عٍ شّيمَ، سُرَيِ قَنيِ، نُن مِرِ لَبُندّ قِ دِيْ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دَنفِ شَنبِ، عَلَ تٌ نُ بَرَ عٍ رَكٌلٌن شِيٍ كُي عَ عَ مُ لَنمَ عٍ شَ فبِلٍن هٍرٌدٍ يِرٍ، عٍ نَشَ فبِلٍن عٍ شَ بْشِ مَ كِرَ فبّتّ رَ.عِسَ شَنِنقٍ مِ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رَ مْشْيٍ سِفَ شَنبِ، مَرِفِ شَ مَلٍكّ نَشَ مِنِ يُسُقُ مَ شِيٍ كُي، عَ عَ مَسٍن عَ بّ، «كٍلِ. دِيْرّ نُن عَ نفَ شَنِن مِسِرَ بْشِ مَ. وٌ شَ لُ مّننِ هَن ﭑ وْيّنمَ عِ بّ تّمُي نَشّ، بَرِ مَ هٍرٌدٍ دِيْرّ قٍنمَ نّ عَلَكٌ عَ شَ عَ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نَشَ كٍلِ كْي رَ، عَ دِيْرّ نُن عَ نفَ شَنِن مِسِ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لُ مّننِ هَن هٍرٌدٍ نَشَ قَشَ، عَلَكٌ مَرِفِ نَشَن مَسٍن نَمِحْنمّ سَابُي رَ، عَ شَ كَمَلِ،«ﭑ بَرَ ﭑ مَ دِ شِلِ،عَ شَ كٍلِ مِسِرَ.»هٍرٌدٍ دِيْرّيٍ قَشَ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هٍرٌدٍ تٌ عَ كٌلٌن عَ كَرَ مْشْيٍ بَرَ عَ مَدَشُ، عَ بْحّ نَشَ تٍ عَ حَاشِ رَ. عَ نَشَ يَامَرِ قِ، دِ شّمّ بِرِن شَ قَشَ بّتّلّيمُ نُن عَ رَبِلِنيِ بِرِن، نَشٍيٍ مُ نُ حّ سَشَن سْتْ سِندٍن. عَ نَ نَتّ تٌنفٌ نَ كَرَ مْشْيٍ شَ تُنبُي تٌ تّمُي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ننَبِ يٍرٍ مِ شَ مَسٍنيِ نَشَ كَمَ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رَ مْشْيٍ عِسَ بِنيَ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ي ندٍ بَرَ مّ رَ مَ،وَ شُي نُن سُننُنيِ فبٍفبٍ نَ عَ رَ.رَشٍلٍ وَ مَ عَ شَ دِيٍ نَن مَ قٍ رَ،عَ مُ تِنشِ مِشِ يٌ شَ عَ مَدُندُبَرِ مَ دِيٍ مُ عَ بّ سْنْن دُنِحّ.»عِسَ نُن عَ بَرِ مِشِيٍ فبِلٍن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دٍ تٌ قَشَ، مَرِفِ شَ مَلٍكّ نَشَ مِنِ يُسُقُ مَ شِيٍ كُي مِسِرَ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مَسٍن عَ بّ، «كٍلِ، دِيْرّ نُن عَ نفَ تٌنفٌ، عِ شَ فبِلٍن عٍ رَ عِسِرَيِلَ بْشِ مَ، بَرِ مَ نَشٍيٍ نُ وَشِ دِيْرّ قَشَقٍ، عٍ بَرَ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سُقُ نَشَ كٍلِ، عَ نَشَ دِيْرّ نُن عَ نفَ تٌنفٌ، عٍ فبِلٍن عِسِرَيِلَ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سُقُ تٌ عَ مّ عَ عَرَشٍلُسِ نَن قِندِشِ يُدَيَ مَنفّ رَ عَ بَبَ هٍرٌدٍ حْشْي رَ، عَ نَشَ فَاشُ سٌدٍ نَا. عَلَ تٌ وْيّن عَ رَ شِيٍ كُي، عَ نَشَ سِفَ فَلِلٍ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سَ سَبَتِ نَسَرّتِ. نَ رَبَ نّ عَلَكٌ نَمِحْنمّيٍ شَ مَسٍنيِ شَ كَمَلِ، نَشَن عَ مَسٍنشِ، «عَ شِلِ قَلَمَ نّ، ‹نَسَرّتِ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بَرِ بّتّلّيمُ تَا نَن كُي، يُدَيَ بْشِ مَ، مَنفّ هٍرٌدٍ شَ حَمَنّ. نَ وَشَتِ، كَرَ مْشْ ندٍيٍ نَشَ قَ دَرِ سَلَمُ كٍلِ سٌفٍتٍدٍ بِ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شْرِنيِ تِ، عٍ نَشّ، «يُوِقِيٍ شَ مَنفّ نَشَن بَشِ بَرِدٍ، عَ نَ مِندٍن؟ مُشُ قَشِ نّ مُشُ شَ قَ سُيِدِ عَ بّ، بَرِ مَ مُشُ بَرَ عَ شَ تُنبُي تٌ سٌفٍتٍدٍ بِ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هٍرٌدٍ تٌ نَ قٍ مّ، عَ تَن نُن دَرِ سَلَمُكَ بِرِن نَشَ كْنتْقِ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رّشّدُبّ كُنتِفِيٍ نُن سّرِيّ كَرَ مْشْيٍ مَلَن، عَ شَ عٍ مَشْرِن عَلَ شَ مِشِ سُفَندِشِ بَرِ مَ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يَابِ، «عَ بَرِ مَ بّتّلّيمُ تَا نَن كُي، يُدَيَ بْشِ مَ، بَرِ مَ نَمِحْنمّ عَ سّبّ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ن بّتّلّيمُ، نَشَن نَ يُدَيَ بْشِ مَ،عِ تِدٍ مُ شُرُن يُدَيَ تَا شُنفبٍيٍ يَ مَ،بَرِ مَ مَنفّ قَمَ كٍلِدٍ عِ تَن بّتّلّيمُ نّ،نَشَن ﭑ مَ عِسِرَيِلَ حَمَ رَحّرّ مَ،عَلْ شُرُ سٍ دّ مَدٌنيِ شُرُ سٍيٍ رَحّرّ مَ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هٍرٌدٍ نَشَ نَ كَرَ مْشْيٍ شِلِ فُندٌ رَ، عَ عٍ مَشْرِن تُنبُي مِنِشِ وَشَتِ نَشَن مَ.]]></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2026-08-15T13:55:59Z</dcterms:created>
  <dcterms:modified xsi:type="dcterms:W3CDTF">2026-08-15T13:55:59Z</dcterms:modified>
  <dc:title>Bible.com.au: مَتِي 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