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8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 نَشَ عٍ يَابِ، «وٌ بْحّيٍ نَن شْرْشْ، نَ نَن عَ نِيَشِ عَننَبِ مُنسَ نَشَ قّيرّ قِ وٌ مَ، وٌ شَ نْ مّيدٍ وٌ شَ فِنّيٍ رَ، كْنْ عَ مُ نُ نَ نَ كِ شّ عَ قْ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شَ عَ قَلَ وٌ بّ، نَشَن يٌ مّي عَ شَ فِنّ رَ، شَ عَ شَ فِنّ مُ يّنّ شَ رَبَشِ، عَ قَ فِنّ فبّتّ دْشْ، نَ شّمّ بَرَ يّنّ رَ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 قْشِرَبِرّيٍ نَشَ عَ قَلَ عَ بّ، «شَ عَ نَ نَ كِ نّ شّمّ بّ عَ شَ فِنّ مَبِرِ رَ، هَلِ عَ مُ فِنّ دْ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 نَشَ عَ مَسٍن عٍ بّ، «بِرِن شَ مُ نْمَ يِ مَسٍنيِ سُشُدٍ، قٌ عَلَ عَ قّيرّ قِ نَشَ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عَ كٌلٌن، شّمّ ندٍيٍ بَرِ كِ نَن عَ نِيَشِ عٍ مُ نْمَ فِنّ دْشْدٍ. ندٍيٍ نَ نَ عٍ عٍ بَنَشِ نّ. ندٍيٍ قَن نَ، عٍ نَتّ نَن تٌنفٌشِ عٍ نَشَ فِنّ دْشْ عَلَ شَ وَلِ شَ قٍ رَ. مِشِ نَشَن نْمَ يِ مَسٍنيِ سُشُدٍ، عَ شَ عَ سُشُ.»عِسَ نُن دِ مّدِ شُنشُرِيٍمَرَكِ ١٠‏؛١٣ ٬ ١٦، لُكِ ١٨‏؛١٥ ٬ ١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تّمُي مِشِيٍ نَشَ قَ دِ مّدِيٍ رَ عِسَ شْن، عَلَكٌ عَ شَ عَ بّلّشّ سَ عٍ مَ، عَ دُبَ عٍ بّ. كْنْ عَ قْشِرَبِرّيٍ نَشَ وْيّن نَ مِشِ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عِسَ نَشَ عَ مَسٍن، «وٌ عَ لُ دِ مّدِيٍ شَ قَ ﭑ يِرٍ. وٌ نَشَ تْنيِ دْشْ عٍ مَ، بَرِ مَ نَشٍيٍ مَنِيَشِ عٍ رَ، نٍيٍ نَن نَ عَلَ شَ مَنفّيَ نِينِ بُ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بّلّشّ سَ عٍ مَ، عَ دُبَ عٍ بّ. نَ شَنبِ، عَ نَشَ سِفَ.سّفّتَلَ بَننَشِمَرَكِ ١٠‏؛١٧ ٬ ٣١، لُكِ ١٨‏؛١٨ ٬ ٣٠]]></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فّتَلَ ندٍ نَشَ قَ عِسَ شْن، عَ عَ مَشْرِن، «كَرَ مْشْ، عَ لَن ﭑ شَ قٍ قَنيِ مُندُن نَبَ عَلَكٌ ﭑ شَ عَبَدَن كِسِ سْ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قَن نَشَ عَ مَشْرِن، «عِ ﭑ مَشْرِنمَ قٍ قَنيِ مَ مُنقٍ رَ؟ عَلَ كٍرٍن ثٍتِ نَن قَن. شَ عِ وَ مَ عِ شَ كِسِ، عَلَ شَ سّرِيّ نَن نَبَتُ.» شّمّ نَشَ عَ مَشْرِن، «عَلَ شَ سّرِيّ مُندُ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تِ نُن قَتَنيِمَرَكِ ١٠‏؛١ ٬ ١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 نَشَ عَ يَابِ، «عِ نَشَ قَشّ تِ. عِ نَشَ يّنّ رَبَ. عِ نَشَ مُحّ تِ. عِ نَشَ مِشِ تْوحّ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بَبَ نُن عِ نفَ بِنيَ. عِ شَ عِ نفَشَكٍرٍنيِ شَنُ عَلْ عِ يّتّ يَ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فّتَلَ نَشَ عِسَ يَابِ، «ﭑ بَرَ نَ بِرِن نَبَتُ. مُنسٍ قَ لُ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 نَشَ عَ مَسٍن عَ بّ، «شَ عِ وَ مَ عِ شَ فّ كَمَلِدٍ عِ شَ كّوَلِيٍ كُي، سِفَ، سَ عِ سْتْسٍ بِرِن مَتِ، عِ عَ كْبِرِ قِ سٍتَرٍيٍ مَ. نَ كُي، عِ قَمَ بَننَيَ سْتْدٍ عَرِيَننَ. عِ نَ نَ رَبَ، قَ، عِ بِرَ ﭑ قْ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فّتَلَ تٌ نَ مّ، عَ نَشَ سِفَ سُننُنيِ كُي، بَرِ مَ هَرِفٍ فبٍفبٍ نُ نَ عَ 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نَشَ عَ مَسٍن عَ قْشِرَبِرّيٍ بّ، «ﭑ شَ نْندِ قَلَ وٌ بّ، نَاقُلِ كَنيِ سٌقٍ عَلَ شَ مَنفّيَ نِينِ بُن مَ عَ شْرْ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مَن شَ عَ قَلَ وٌ بّ، حْشْمّ سٌ حْشُن سّنبّ يَلٍ رَ، دِنّ بَننَمِشِ سٌقٍ عَلَ شَ مَنفّيَ نِينِ بُ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تٌ نَ مّ، عِسَ قْشِرَبِرّيٍ دّ نَشَ عِشَرَ كِ قَنيِ رَ، عٍ مَشْرِنيِ تِ، «ندٍ، قَ نْمَ كِسِ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سَ نَشَ عٍ مَتٌ، عَ قَ عَ مَسٍن، «عَدَ مَ مُ نْمَ عَ يّتّ رَكِسِدٍ، كْنْ عَلَ تَن نْمَ قٍ بِرِ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كُي، ثِيّرِ نَشَ عَ قَلَ عَ بّ، «عَ مَتٌ، مُشُ بَرَ كٍلِ سٍ بِرِن شُن مَ، مُشُ بِرَ عِ قْشْ رَ. مُنسٍ قَ لُمَ مُشُ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تٌ فّ يِ قٍ بِرِن مَسٍندٍ، عَ نَشَ كٍلِ فَلِلٍ بْشِ مَ، عَ سِفَ يُدَيَ بْشِ ندٍ مَ نَشَن نُ نَ يُرُدّن نَاكِرِ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 نَشَ عٍ يَابِ، «ﭑ شَ نْندِ قَلَ وٌ بّ، دُنِحَ قٍ بِرِن نَ مَسَرَ عَ نّينّ رَ، عَدَ مَ شَ دِ نَشَ مَفٌرٌ عَ شَ نْرّ كِبَنيِ كُي، وٌ تَن ﭑ قْشِرَبِرّيٍ قَن مَفٌرٌ مَ نّ كِبَنيِ قُ نُن قِرِن كُي، وٌ قَ عِسِرَيِلَ بْنسْي قُ نُن قِرِن مَكِي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يٌ نَشَن نَ سَ كٍلِ عَ شَ سٍ ندٍ شُن مَ ﭑ تَن مَ قٍ رَ، عَ قِندِ بَنشِيٍ رَ بَ، شُنيَيٍ بَ، تَارَيٍ بَ، بَبَ بَ، نفَ بَ، بْشِيٍ بَ، نَ كَنيِ نٍيٍ حْشْ كّمّ كّمّ نَن سْتْمَ، عَ مَن عَبَدَن كِسِ سْتْ كّ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رٍرَتِ وُيَشِ قَمَ قِندِدٍ شَنبِرَتِيٍ رَ، شَنبِرَتِ قَن قِندِ يَرٍرَتِيٍ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حَمَ فبٍفبٍ نَشَ بِرَ عَ قْشْ رَ نَا، عَ قَن نَشَ قُرٍ مَيٍ رَيَلَ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قَرِ سّنِيٍ نَشَ قَ عَ يِرٍ عَلَكٌ عٍ شَ فَنتَنيِ تٍ عَ بّ. عٍ نَشَ عَ مَشْرِن، «عَ دَشَ شّمّ شَ مّي عَ شَ فِنّ رَ قٍ بِرِ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نَشَ عٍ يَابِ، «كِتَابُي نَشَن مَسٍنشِ وٌ مُ نُ عَ شَرَن؟ قٍ قْلْ قْلّ رَ، دَالِ مَنفّ نَشَ شّمّ نُن فِنّ دَا،]]></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قَ عَ مَسٍن، ‹نَ كُي، شّمّ كٍلِمَ عَ بَبَ نُن عَ نفَ شُن مَ، عَ عَ شَ فِنّ شَ قُتِ شِرِ، عٍ قِرِن قِندِ كٍرٍ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نَن عَ تٌشِ، مِشِ قِرِن شَ مُ عٍ رَ سْنْن، عٍ قِرِن بَرَ قِندِ كٍرٍن نَ. عَلَ بَرَ نَشٍيٍ شِرِ عٍ بٌورٍ رَ، عَدَ مَ نَشَ نٍيٍ رَقَتَ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مَن نَشَ عِسَ مَشْرِن، «مُنقٍ رَ قَ عَننَبِ مُنسَ عَ يَمَرِشِ، شّمّ نَشَن وَ مَ مّيقٍ عَ شَ فِنّ رَ، عَ لَن عَ شَ قَتَن كّيدِ سٌ عَ يِ رَ، عَ مّي عَ رَ؟»]]></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2026-05-21T08:37:26Z</dcterms:created>
  <dcterms:modified xsi:type="dcterms:W3CDTF">2026-05-21T08:37:26Z</dcterms:modified>
  <dc:title>Bible.com.au: مَتِي 19:1-30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