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6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تِي 1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 عِ بّلّشّ، شَ نَ مُ عِ سَنيِ قِندِ عِ رَتَنتَنسٍ رَ، عَ بٌلٌن، عِ عَ وْلّ. عِ سٌقٍ عَرِيَننَ عِ بّلّشّ، شَ نَ مُ عِ سَنيِ بٌلٌنشِ، نَ قِسَ عِ بّ دِنّ عِ بّلّشّ قِرِن نُن عِ سَنيِ قِرِن لُشِ نَ، كْنْ عِ وٌلِ يَهَننَمَ، تّ مُ شُبٍنمَ دّننَ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 عِ يَ قِندِ عِ رَتَنتَنسٍ رَ، عَ بَ نَ، عِ عَ وْلّ. عِ سٌقٍ عَرِيَننَ عِ يَ كٍرٍن كَنَشِ، نَ قِسَ عِ بّ دِنّ عِ يَ قِرِن لُ نَ، كْنْ عِ وٌلِ يَهَننَمَ.»يّشّي لْيشِ شَ تَالِلُكِ ١٥‏؛٣ ٬ ٧]]></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11«وٌ نَشَ يٌ يِ مِشِ شُرِ سٍسٍ مَ، بَرِ مَ ﭑ شَ عَ قَلَ وٌ بّ، عٍ شَ مَلٍكّيٍ ﭑ بَبَ يَتَفِ تٌمَ تّمُي بِرِن، نَشَن نَ عَرِيَن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عَ تٌشِ دِ؟ شَ يّشّي كّمّ نَ مِشِ ندٍ يِ رَ، كٍرٍن قَ لْي عٍ يَ مَ، عَ مُ نَ يّشّي تٌنفٌ سٌلٌمَنَانِ نُن سٌلٌمَنَانِ لُمَ شّ فٍيَ قَرِ، عَ سِفَ نَ كٍرٍنيِ قٍن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شَ نْندِ قَلَ وٌ بّ، شَ عَ سَ عَ تٌ، عَ حّلّشِنمَ نّ نَ يّشّي كٍرٍنيِ شَ قٍ رَ، دَنفِقٍ يّشّي تٌنفٌ سٌلٌمَنَانِ نُن سٌلٌمَنَانِ بٌورٍ رَ، نَشٍيٍ مُ لْ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 نَ كِ نّ قَن، وٌ بَبَ نَشَن نَ عَرِيَننَ، عَ مُ تِنمَ يِ مِشِ شُرِ سٍسٍ شَ لْي.»هَاكّ بَقٍ]]></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شَ عِ نفَشَكٍرٍنيِ بَرَ هَاكّ سْتْ عِ رَ، سِفَ، وٌ قِرِن شَ سَ لُ يِرٍ كٍرٍن، عِ شَ عَ مَسٍن عَ بّ عَ تَنتَنشِ كِ نَشّ. شَ عَ سَ عِ شُي مّ، عِ نفَشَكٍرٍنيِ بَرَ رَفبِلٍن عِ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نْ شَ عَ تٌندِ عِ شُي مّدٍ، عِ شَ مِشِ كٍرٍن شَ نَ مُ مِشِ قِرِن قٍن، وٌ بِرِن شَ سِفَ عَ يِرٍ عَلَكٌ كِيتِ شَ سَ سٍيدٍ قِرِن، شَ نَ مُ سٍيدٍ سَشَن شُ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شَ عَ تٌندِ نٍيٍ قَن شُي مّدٍ، نَ قٍ مَسٍن دَنشَنِيَتْي حَمَ بّ. شَ عَ تٌندِ دَنشَنِيَتْي حَمَ شُي قَن مّدٍ، عَ شَ لُ وٌ بّ عَلْ كَاقِرِ، شَ نَ مُ عَ رَ، دُوتِ مَشِلِ.]]></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شَ عَ قَلَ وٌ بّ عَ نْندِ كِ مَ، وٌ نَ نَشَن شِرِ دُنِحَ، عَ شِرِ مَ نّ كٌورٍ قَن مَ. وٌ نَ نَشَن قُلُن دُنِحَ، عَ قُلُنمَ نّ كٌورٍ قَن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شِ نَشَن تِدٍ فبٌمَرَكِ ٩‏؛٣٣ ٬ ٣٧، لُكِ ٩‏؛٤٦ ٬ ٤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مَن شَ عَ قَلَ وٌ بّ، شَ مِشِ قِرِن لَن قٍقٍ مَ وٌ يَ مَ يِ دُنِحَ مَ، عٍ عَلَ مَشَندِ، ﭑ بَبَ نَشَن نَ عَرِيَننَ، عَ نَ قٍ رَبَمَ نّ عٍ 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شِ قِرِن، شَ نَ مُ عَ رَ مِشِ سَشَن نُ مَلَن ﭑ شِلِ رَ دّدّ، ﭑ نَ عٍ يَ مَ.»دِحّقٍ نفَشَكٍرٍنيِ مَ نُن دِحّتَرٍحَ شَ تَالِ]]></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تّمُي، ثِيّرِ نَشَ عَ مَسٌ عِسَ رَ، عَ عَ قَلَ عَ بّ، «ﭑ مَرِفِ، ﭑ لَنمَ ﭑ شَ دِحّ ﭑ نفَشَكٍرٍنيِ شَ هَاكّ مَ سَنمَيَ يٍرِ؟ هَن سَنمَيَ سٌلٌقٍرٍ؟» عِسَ نَشَ عَ يَا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ﭑ شَ عَ قَلَ عِ بّ، سَنمَيَ سٌلٌقٍرٍ شَ مُ عَ رَ دٍ! عِ شَ دِحّ عَ مَ سَنمَيَ سٌلٌقٍرٍ دْشْ تٌنفٌ سٌلٌقٍ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 شَ مَنفّيَ مَنِيَشِ مَنفّ ندٍ نَن نَ، نَشَن نُ وَ مَ عَ شَ كْبِرِ قٍ يَ عِبَقٍ عَ تَن نُن عَ شَ وَلِكّيٍ تَفِ.]]></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تٌ عَ قْلْ، عٍ نَشَ قَ عَ شَ وَلِكّ ندٍ رَ عَ شْن، مَنفّ شَ دٌنِ نُ نَشَن مَ هَن فبٍتِ كِلٌ وُلُ كّمّ سَشَن، كِلٌ وُلُ تٌنفٌ نَا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كٌنيِ تٌ مُ نُ نْمَ عَ شَ دٌنِ قِدٍ، عَ شَ مَنفّ نَشَ يَامَرِ قِ، عَ تَن يٌ، عَ شَ فِنّ يٌ، عَ شَ دِيٍ يٌ، عٍ نُن عَ هَرِفٍ بِرِن شَ مَتِ عَلَكٌ نَ دٌنِ شَ قِ.]]></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 وَلِكّ نَشَ عَ عِفٌرٌ بْشِ، عَ سُيِدِ مَنفّ بّ، عَ عَ مَشَندِ، ‹يَندِ، دِحّ ﭑ مَ. ﭑ قَمَ عِ شَ دٌنِ بِرِن قِدٍ.›]]></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كُي، مَنفّ نَشَ كِنِكِنِ عَ شَ وَلِكّ مَ، عَ دِحّ نَ دٌنِ بِرِن مَ، عَ عَ شَ وَلِكّ رَبّحِ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كْنْ عَ تَن وَلِكّ تٌ مِنِ، عَ نَشَ عَ بٌورٍ وَلِكّ ندٍ تٌ عَ شَ فبٍتِ كِلٌ تَفِ دٌنِ نُ نَ نَشَن مَ. عَ نَشَ بَفَن عَ مَ، عَ عَ كْنيِ دٍكُن، عَ سْنشْ عَ رَ، ‹ﭑ مَ دٌنِ قِ!›]]></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مُي عِسَ قْشِرَبِرّيٍ نَشَ عٍ مَسٌ عِسَ رَ، عٍ عَ مَشْرِن، «ندٍ بِنيَشِ دَنفِ بِرِن نَ عَلَ شَ مَنفّيَ نِينِ بُن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بٌورٍ نَشَ سُيِدِ عَ بّ، عَ عَ مَشَندِ، ‹يَندِ، دِحّ ﭑ مَ. ﭑ عِ شَ دٌنِ قِ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كْنْ عَ نَشَ تٌندِ. عَ نَشَ عَ رَ سٌ فٍيلِ كُي، عَ شَ لُ مّننِ هَن عَ شَ فّ دٌنِ قِدٍ.»]]></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بٌورٍ وَلِكّيٍ تٌ نَ تٌ، عٍ نَشَ كِنِكِنِ. عٍ نَشَ نَ بِرِن دّنتّفّ سَ مَنفّ بّ نَشَن نُ عٍ بِرِن شُن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نَ كُي، مَنفّ نَشَ نَ وَلِكّ سِنفٍ شِلِ، عَ عَ قَلَ عَ بّ، ‹عِ تَن وَلِكّ كٌبِ! عِ تٌ ﭑ مَيَندِ، ﭑ تَن دِحّ نّ عِ شَ دٌنِ بِرِن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دِ، عَ مُ لَنمَ شّ نُ عِ قَن شَ كِنِكِنِ عِ بٌورٍ مَ، عَلْ ﭑ كِنِكِنِشِ عِ تَن مَ كِ نَشّ؟›]]></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 شَ مَنفّ تٌ شْنْ عَ مَ، عَ نَشَ عَ سٌ كْسِبِلِيٍ يِ، عٍ شَ عَ سَ فٍيلِ، عٍ شَ عَ حَشَنكَتَ هَن عَ شَ فّ دٌنِ بِرِن قِدٍ.»]]></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ﭑ بَبَ نَشَن نَ عَرِيَننَ، عَ نَ نَن نِيَمَ وٌ قَن نَ، شَ وٌ مُ دِحّ وٌ نفَشَكٍرٍنيِ مَ وٌ بْحّ بِرِن نَ.»]]></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سَ نَشَ دِ مّدِ ندٍ شِلِ، عَ عَ تِ عٍ تَفِ،]]></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عَ مَسٍن عٍ بّ، «ﭑ شَ نْندِ قَلَ وٌ بّ، شَ وٌ مُ وٌ يّتّ مَفٌرٌ، وٌ لُ عَلْ دِ مّدِيٍ، وٌ مُ سٌمَ عَلَ شَ مَنفّيَ نِينِ بُن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كُي، مِشِ يٌ نَشَن عَ يّتّ مَفٌرٌ مَ عَلْ دِ مّدِ، نَ نَن قِندِشِ مِشِ شُنفبٍ رَ دَنفِ بِرِن نَ عَلَ شَ مَنفّيَ نِينِ بُن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شِ يٌ نَشَن يِ دِ مّدِ مْولِ رَ سّنّمَ ﭑ شِلِ رَ، نَ كَنيِ بَرَ ﭑ تَن يّتّ يَتِ رَ سّنّ.»مِشِ رَتَنتَن سَابُيمَرَكِ ٩‏؛٤٢ ٬ ٤٨، لُكِ ١٧‏؛١ ٬ ٢]]></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شِ يٌ يِ مِشِ شُرِ كٍرٍن نَتَنتَن، نَشَن دَنشَنِيَشِ ﭑ مَ، عَ قِسَ نَ كَنيِ بّ فّمّ بِنيٍ شَ شِرِ عَ كْن مَ، عَ رَ سِن بَا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فبَلٌي نَ دُنِحَ مِشِيٍ بّ عٍ شَ مَرَتَنتَنيِ شَ قٍ رَ. عَ قّيرّ مُ نَ تَن، قٌ مَرَتَنتَنيِ شَ مِنِ، كْنْ فبَلٌي نَ مِشِ بّ نَشَن قِندِ مَ نَ سَابُي رَ.]]></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2026-06-15T08:16:38Z</dcterms:created>
  <dcterms:modified xsi:type="dcterms:W3CDTF">2026-06-15T08:16:38Z</dcterms:modified>
  <dc:title>Bible.com.au: مَتِي 18:1-35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