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عٍ يَ رَكٍلِ، عٍ مُ مِشِ يٌ تٌ قٌ عِ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نُ نَ فٌرٌقٍ فٍيَ قَرِ، عِسَ نَشَ عَ مَتِنتِن عٍ رَ، «وٌ قٍ نَشَن تٌشِ، وٌ نَشَ عَ قَلَ مِشِ يٌ بّ، هَن بٍيمَنُن عَدَ مَ شَ دِ شَ كٍلِ قَ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قْشِرَبِرّيٍ نَشَ عَ مَشْرِن، «مُنقٍ رَ سّرِيّ كَرَ مْشْيٍ عَ قَلَمَ عَ قٌ عَننَبِ عٍلِيَ نَن سِنفٍ شَ 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يَابِ، «نْندِ نَن عَ رَ. عَننَبِ عٍلِيَ نَن سِنفٍ قَمَ يَتِ، عَ قٍ بِرِن يَءِ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ﭑ شَ عَ قَلَ وٌ بّ، عَننَبِ عٍلِيَ حَن بَرَ قَ، كْنْ عٍ مُ عَ كٌلٌنشِ، عٍ بَرَ عٍ وَشْنقٍ بِرِن نِيَ عَ رَ. عٍ مَن قَقٍ عَدَ مَ شَ دِ تْورْدٍ نَ كِ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سَ قْشِرَبِرّيٍ نَشَ عَ كٌلٌن عَ عَ نُ نَ يَيَ شُنشَ نَن مَ قٍ قَلَقٍ عٍ بّ.حِننّ كٍرِقٍ نَشَن نُ دِ مّدِ قْشْ رَمَرَكِ ٩‏؛١٤ ٬ ٣٢، لُكِ ٩‏؛٣٧ ٬ ٤٥]]></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حَمَ يِرٍ لِ، شّمّ ندٍ نَشَ قَ عِسَ شْن، عَ عَ شِنبِ سِن عَ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عَ قَلَ، «مَرِفِ، كِنِكِنِ ﭑ مَ دِ مَ، شَشِلِ قُرٍ عَ حَشَنكَتَشِ كِ قَنيِ. عَ لُمَ بِرَ رَ تّ شْورَ، عَ نُن يٍ شْورَ. عَ نَ رَبَمَ هَ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قَ عَ رَ عِ قْشِرَبِرّيٍ شْن، كْنْ عٍ مُ نْشِ عَ رَيَلَ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يَابِ، «وٌ تَن بْنسْي دَنشَنِيَتَرٍ، وٌ كٌبِ! ﭑ شَ لُ وٌ سّيتِ مَ هَن مُن تّمُي؟ ﭑ شَ تِ وٌ بُن مَ هَن مُن لْشْي؟ وٌ قَ نَ دِ رَ ﭑ 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رْقٍمَرَكِ ٩‏؛١ ٬ ١٣، لُكِ ٩‏؛٢٨ ٬ ٣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حِننّ يَمَرِ، حِننّ نَشَ فبِلٍن دِ مّدِ قْشْ رَ، دِ مّدِ نَشَ يَلَن كٍرٍ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قْشِرَبِرّيٍ نَشَ عٍ مَسٌ عِسَ رَ، عٍ عَ مَشْرِن عٍ دٌرٌ مَ، «مُنقٍ رَ مُشُ تَن مُ نْ نَ حِننّ كٍرِ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نَشَ عٍ يَابِ، «وٌ شَ دَنشَنِيَ نَن شُرُن. ﭑ شَ نْندِ قَلَ وٌ بّ، شَ دَنشَنِيَ نَ وٌ بّ، هَلِ عَ شُرُن عَلْ كٌندٍ شْرِ، وٌ نَ عَ قَلَ يِ فٍيَ بّ، ‹كٍلِ بٍ، عِ عِ مَسِفَ مّننِ،› عَ مَسِفَمَ نّ. قٍقٍ مُ نَ وٌ مُ نْمَ نَشَن نَبَ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يِ حِننّ مْولِ تَن مُ كٍرِ مَ قٌ عَلَ مَشَندِ نُن سُنيِ سَابُي رَ.»عِسَ عَ شَ قَشّ نُن مَرَكٍلِ شَ قٍ مَسٍنقٍ سَنمَيَ قِرِن ندٍمَرَكِ ٩‏؛٣٠ ٬ ٣٢، لُكِ ٩‏؛٤٣ ٬ ٤٦]]></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قْشِرَبِرّيٍ تٌ مَلَن فَلِلٍ، عِسَ نَشَ عَ قَلَ عٍ بّ، «عَدَ مَ شَ دِ سَمَ نّ مِشِيٍ بّلّ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عَ قَشَ. عَ شَ قَشّ شِ سَشَن ندٍ مَ، عَ مَن كٍلِمَ نّ قَشّ مَ.» عَ شَ وْيّنيِ نَشَ عَ قْشِرَبِرّيٍ نِمِسَ كِ قَنيِ.عِسَ نُن ثِيّرِ هْرْ مْبَنشِ دُوتِ قِ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ن عَ قْشِرَبِرّيٍ تٌ سٌ كَثّرّنَمُ، هْرْ مْبَنشِ دُوتِ مَشِلِيٍ نَشَ ثِيّرِ مَشْرِن، «ثٍ، عِ كَرَ مْشْ مُ هْرْ مْبَنشِ دُوتِ قِ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ثِيّرِ نَشَ عٍ يَابِ، «عِيٌ، عَ عَ قِمَ.» ثِيّرِ تٌ سٌ بَنشِ، عِسَ نَن سِنفٍ وْيّن عَ بّ، «ثِيّرِ، عِ عَ تٌشِ دِ؟ دُنِحَ مَنفّيٍ دُوتِ مَشِلِمَ ندٍ مَ، عٍ شَ دِيٍ كَ مِشِ فبّتّ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ثِيّرِ نَشَ عَ يَابِ، «مِشِ فبّتّيٍ.» عِسَ قَن نَشَ عَ مَسٍن، «نَ كُي، مَنفّ شَ دِيٍ تَن مُ دُوتِ قِ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لَكٌ وٌن نَشَ يِ مِشِيٍ رَشْنْ، عِ شَ سِفَ بَا دّ رَ، عِ كْنيِ وٌلِ. عِ نَ يّشّ نَشَن سِنفٍ سُشُ، عَ رَتٍ، عِ عَ دّ رَبِ. عِ كْبِرِ كٌلٍ تٌمَ نّ عَ دّ كُي. عِ شَ نَ سٌ دُوتِ مَشِلِيٍ يِ رَ، عَ شَ قِندِ وٌن قِرِن مَ دُوتِ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سٍننِ دَنفِ شَنبِ، عِسَ نَشَ ثِيّرِ، يَكِ، نُن يَكِ شُنيَ يَيَ شَنِن عٍ دٌرٌ مَ فٍيَ عِتٍشِ ندٍ قَ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نِ عِسَ نَشَ مَسَرَ، عَ نْرْ عٍ يَ شْرِ. عَ يَتَفِ نَشَ يَنبَ عَلْ سٌفٍ، عَ شَ سٌسٍيٍ نَشَ قِيشّ عَلْ نَءِيَلَ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عَننَبِ عٍلِيَ نُن عَننَبِ مُنسَ نَشَ مِنِ قْشِرَبِرّيٍ يَ شْرِ، عٍ نَشَ عٍ تٌ عٍ نُن عِسَ وْيّن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يّرِ نَشَ عَ قَلَ عِسَ بّ، «مَرِفِ، قٍ قَنيِ نَن عَ رَ مُشُ تٌ نَ بٍ يِ كِ. شَ عِ وَ، ﭑ لِنفِرَ سَشَن يَءِلَنمَ بٍ، كٍرٍن عِ فبٍ، كٍرٍن عَننَبِ مُنسَ فبٍ، كٍرٍن عَننَبِ عٍلِيَ ف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وْيّنقٍ تّمُي نَشّ، نُشُي يَنبَشِ نَشَ فٌرٌ عٍ شُن نَ، شُي ندٍ قَن نَشَ مِنِ نُشُي كُي، عَ عَ مَسٍن، «ﭑ مَ دِ مَشَنُشِ نَن يِ كِ نَشَن ﭑ كّنّنشِ كِ قَنيِ رَ. وٌ وٌ تُلِ مَتِ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شِرَبِرّيٍ تٌ نَ شُي مّ، عٍ نَشَ فَاشُ كِ قَنيِ، عٍ عٍ يَتَفِ رَقٍلٍن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سَ نَشَ عَ مَسٌ عٍ رَ، عَ عَ بّلّشّ سَ عٍ مَ، عَ عَ قَلَ، «وٌ كٍلِ. وٌ نَشَ فَاشُ.»]]></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2026-08-15T13:56:05Z</dcterms:created>
  <dcterms:modified xsi:type="dcterms:W3CDTF">2026-08-15T13:56:05Z</dcterms:modified>
  <dc:title>Bible.com.au: مَتِي 17:1-27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