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حَمَ ﭑ بِنيَمَ عٍ دّ نّ،كْنْ عٍ بْحّ مَكُيَ ﭑ نَ ثٌ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سَلِ قُقَقُ نَن عَ رَ،بَرِ مَ عٍ مِشِ شَرَنمَ عَدَ مَدِيٍ شَ مَحْشُنيِيٍ نَن نَعَلْ نَ مَحْشُنيِيٍ قِندِشِ ﭑ تَن مَ سّرِيّ 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سَ نَشَ حَمَ شِلِ، عَ عَ مَسٍن عٍ بّ، «وٌ وٌ تُلِ مَتِ، وٌ شَ قَهَامُي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 نَشَن سٌمَ مِشِ دّ كُي، نَ شَ مُ عَ قِندِ مَ مِشِ سّنِيّنتَرٍ رَ. نَشَن مِنِمَ عَ دّ كُي، نَ نَن عَ قِندِ مَ مِشِ سّنِيّنتَرٍ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مُي عِسَ قْشِرَبِرّيٍ نَشَ عٍ مَسٌ عَ رَ، عٍ عَ قَلَ عَ بّ، «عِ مُ عَ كٌلٌن عِ شَ مَسٍنيِ بَرَ قَرِ سّنِيٍ رَشْ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نَشَ عٍ يَابِ، «ﭑ بَبَ نَشَن نَ عَرِيَننَ، عَ سَنسِ بِرِن تَلَمَ نّ عَ تَن مُ نَشَن سِ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عٍ لُ نَ. دْنشُي نَن نَ عٍ رَ نَشٍيٍ دْنشُييٍ رَحّرّ مَ. شَ دْنشُي دْنشُي رَحّرّ، عٍ قِرِن بِرِن بِرَ مَ نّ يِلِ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ثِيّرِ نَشَ عَ قَلَ عَ بّ، «يِ تَالِ تَفِ رَبَ مُشُ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عَ يَابِ، «هَن يَ وٌ قَن مُ قَهَامُي سْ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مُ عَ كٌلٌن عَ سٍ نَشَن بِرِن سٌمَ مِشِ دّ كُي، عَ فٌرٌ مَ قُرِ نَن كُي، عَ قَ مِنِ قَتٍ عِ؟]]></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رِيّ نُن عَدَ مَ شَ نَامُنيِمَرَكِ ٧‏؛١ ٬ ٢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مَسٍنيِ نَشَن مِنِمَ مِشِ دّ كُي، عَ كٍلِمَ عَ بْحّ نَن مَ. نَ نَن نْمَ عَ قِندِدٍ مِشِ سّنِيّنتَرٍ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بَرِ مَ مَحْشُن كٌبِيٍ، قَشّ تِقٍ، يّنّ، لَنفٌيحَ، مُحّ، تْوحّفّ، مِشِ شِلِ كَنَقٍ، نٍيٍ بِرِن قَتَنمَ مِشِ بْحّ نَ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يٍ نَن مِشِ قِندِ مَ مِشِ سّنِيّنتَرٍ رَ، كْنْ مِشِ عَ دّفٍقٍ عَ بّلّشّ رَشَتَرٍ رَ، نَ شَ مُ عَ قِندِ مَ مِشِ سّنِيّنتَرٍ رَ.»كَنَان فِنّ شَ دَنشَنِيَمَرَكِ ٧‏؛٢٤ ٬ ٣٠]]></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 نَشَ كٍلِ مّننِ، عَ سِفَ تِرٍ نُن سِدْن بْشِ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ان فِنّ ندٍ نَشَن كٍلِشِ نَ لٌنفٌرِ، عَ نَشَ قَ عِسَ يِرٍ عَ عَ شُي عِتٍ، «مَرِفِ، دَوُدَ شَ دِ، كِنِكِنِ ﭑ مَ. حِننّ بَرَ ﭑ مَ دِ فِنّ حَشَنكَتَ قٍوٌ!»]]></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سَ مُ سٍسٍ قَلَ عَ بّ. عَ قْشِرَبِرّيٍ نَشَ عٍ مَسٌ عِسَ رَ، عٍ عَ قَلَ عَ بّ، «يِ فِنّ كٍرِ، عَ نَ فبٍلٍفبٍلٍقٍ وٌن قْشْ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نَشَ عَ مَسٍن، «ﭑ شّيشِ عِسِرَيِلَ بْنسْي فبَنسَن نَن مَ، نَشٍيٍ لُشِ عَلْ يّشّي لْيشِ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فِنّ نَشَ قَ عَ سُيِدِ عَ بّ، عَ عَ قَلَ، «مَرِفِ، عِ شَ ﭑ مَ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سَ نَشَ عَ يَابِ، «عَ مُ لَن تَامِ شَ بَ دِ مّدِيٍ يِ رَ، عَ سَ بَرٍيٍ بُ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نّ نَشَ عَ قَلَ، «مَرِفِ، عِ نْندِ، كْنْ هَلِ بَرٍيٍ، عٍ دٌنسٍ شُنتُنيِ ندٍ سْتْمَ نَشَن بِرَ مَ عٍ كَنيِ شَ تٍيبِ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رِ سّنِ نُن سّرِيّ كَرَ مْشْ ندٍيٍ نَشَ قَ عِسَ يِرٍ كٍلِقٍ دَرِ سَلَمُ. عٍ نَشَ عَ مَشْ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عِسَ نَشَ عَ مَسٍن عَ بّ، «فِنّ، عِ شَ دَنشَنِيَ فبٌ! عِ وَشْنقٍ بَرَ رَبَ عِ بّ.» عَ شَ دِ فِنّ نَشَ يَلَن كٍرٍن نَ.عِسَ نّمّ قِقٍ شّمّ مِشِ وُلُ نَانِ مَمَرَكِ ٨‏؛١ ٬ ١٠]]></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تٌ كٍلِ مّننِ، عَ نَشَ حّرّ فَلِلٍ بَا دّ رَ هَن عَ نَشَ فٍيَ لِ. عَ نَشَ تٍ فٍيَ قَرِ، عَ دْ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حَمَ فبٍفبٍ نَشَ قَ عَ يِرٍ نَا، عٍ قَ نَمَتّيٍ رَ، عَ نُن دْنشُييٍ، مَبّنيِيٍ، بٌبٌي، نُن قُرٍ مَ فبّتّيٍ فبٍفبٍ رَ. عٍ نَشَ قُرٍ مَيٍ سَ عِسَ بُن مَ، عَ قَن نَشَ عٍ رَيَلَ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حَمَ تٌ عَ تٌ بٌبٌي وْيّنمَ، مَبّنيِيٍ يَلَنمَ، نَمَتّيٍ حّرّ مَ، دْنشُييٍ سٍ تٌمَ، عٍ نَشَ كَابَ. عٍ نَشَ عِسِرَيِلَ مَرِفِ عَلَ مَتْ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 نَشَ عَ قْشِرَبِرّيٍ شِلِ، عَ عَ مَسٍن عٍ بّ، «ﭑ بَرَ كِنِكِنِ يِ حَمَ مَ، بَرِ مَ شِ سَشَن نَن يِ كِ، عٍ نَ ﭑ يِرٍ بٍ، كْنْ دٌنسٍ مُ نَ عٍ نَشَن دٌنمَ. ﭑ مُ وَ مَ عٍ شَ فبِلٍن عٍ شْنيِ كَامّ رَ عٍ مَ، شَ نَ مُ عَ رَ عٍ تْورْ مَ نّ كِرَ 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قْشِرَبِرّيٍ نَشَ عَ مَشْرِن، «وٌن دٌنسٍ سْتْمَ يِ حَمَ فبٍفبٍ بّ مِندٍن؟ وٌن نَ وُلَ نّ يِ كِ.»]]></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يَابِ، «تَامِ فُندِ يٍرِ نَ وٌ يِ؟» عٍ نَشَ عَ قَلَ، «سٌلٌقٍرٍ، عَ نُن يّشّ شُنشُرِ ندٍ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عَ قَلَ حَمَ بّ عٍ شَ دْشْ بْ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شَ نَ تَامِ فُندِ سٌلٌقٍرٍ نُن نَ يّشّيٍ تٌنفٌ، عَ عَلَ نُوَلِ سَ. عَ تٌ عٍ عِفِرَ، عَ نَشَ عٍ سٌ عَ قْشِرَبِرّيٍ يِ رَ، عٍ شَ عٍ عِتَشُن حَمَ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حَمَ بِرِن نَشَ عٍ دّفٍ هَن عٍ وَ سَ. دٌنسٍ دْنشْي قَن نَشَ مَتٌنفٌ هَن دٍبٍ سٌلٌقٍرٍ نَشَ رَ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قٍ رَ عِ قْشِرَبِرّيٍ لُمَ قٌرِيٍ شَ نَامُنيِيٍ مَتَندِ رَ؟ عٍ مُ عٍ بّلّشّ رَشَمَ بٍينُن عٍ شَ عٍ دّفٍ عَلْ قٌرِيٍ شَ نَامُنيِيٍ عَ مَسٍنشِ كِ نَ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شّمّ مِشِ وُلُ نَانِ نَن عٍ دّفٍ، بَقٍ فِنّيٍ نُن دِ مّ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 تٌ فّ حَمَ رَفبِلٍندٍ، عَ نَشَ بَكِ كُنكُي كُي، عَ سِفَ مَفَدَن بْشِ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شَ عٍ يَابِ، «مُنقٍ رَ وٌ تَن عَلَ شَ سّرِيّ مَتَندِ مَ وٌ شَ نَامُنيِيٍ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بَرَ عَ مَسٍن، ‹وٌ شَ وٌ بَبَ نُن وٌ نفَ بِنيَ.› عَ مَن بَرَ عَ مَسٍن، ‹مِشِ يٌ نَشَن نَ عَ بَبَ نُن عَ نفَ كٌنبِ، عَ لَن نّ نَ كَنيِ شَ قَ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وٌ تَن نَشّ، شَ مِشِ ندٍ عَ قَلَ عَ بَبَ شَ نَ مُ عَ نفَ بّ، ‹عِ نُ لَنمَ عِ شَ نَشَن سْتْ ﭑ نَ عِ مَلِسٍ رَ، ﭑ بَرَ عَ قِ عَ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لِ نَ كَنيِ مُ قٍقٍ رَبَ عَ بَبَ بّ. نَ كُي، وٌ عَلَ شَ سّرِيّ مَتَندِ مَ وٌ شَ نَامُنيِ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تَن قِلَنكَقُييٍ! عَننَبِ عٍسَيِ نْندِ يَتِ نَن مَسٍن وٌ شَ قٍ رَ،]]></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2026-08-15T13:56:35Z</dcterms:created>
  <dcterms:modified xsi:type="dcterms:W3CDTF">2026-08-15T13:56:35Z</dcterms:modified>
  <dc:title>Bible.com.au: مَتِي 15:1-39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