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4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هٍرٌدِيَسِ شَ مَرَ سِ مَ، عَ شَ دِ نَشَ عَ قَلَ هٍرٌدٍ بّ، «يَيَ شُنشَ شُنيِ سٌ ﭑ يِ رَ ثِلٍتِ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فّ نَشَ نِمِسَ، كْنْ عَ شَ مَرَكَلِ نُن عَ شَ شْحّيٍ شَ قٍ رَ، عَ نَشَ يَامَرِ قِ عٍ شَ يَيَ شُنيِ سٌ نَ فِنّدِ مّدِ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مِشِيٍ شّي فٍيلِ، عٍ شَ يَيَ شُنيِ بٌلٌن عَ دّ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قَ عَ شُنيِ رَ ثِلٍتِ مَ، عٍ عَ سٌ فِنّدِ مّدِ يِ رَ. فِنّدِ مّدِ قَن نَشَ عَ شَنِن عَ نفَ شْ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يَ قْشِرَبِرّيٍ نَشَ سَ عَ قُرٍ تٌنفٌ، عٍ سَ عَ رَفَتَ، عٍ نَشَ سَ نَ دّنتّفّ سَ عِسَ بّ.عِسَ دٌنسٍ قِقٍ شّمّ مِشِ وُلُ سُولِ مَمَرَكِ ٦‏؛٣٠ ٬ ٤٤، لُكِ ٩‏؛١٠ ٬ ١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تٌ نَ قٍ مّ، عَ نَشَ كٍلِ مّننِ كُنكُي كُي، عَ سِفَ عَ كٍرٍنيِ مَ وُلَ عِ. حَمَ تٌ عَ كٌلٌن، عٍ قَن نَشَ كٍلِ عٍ شَ تَايٍ، عٍ سِفَ عَ قْشْ رَ عٍ سَ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تٌ فٌرٌ كُنكُي كُي، عَ نَشَ حَمَ فبٍفبٍ تٌ نَا. عَ نَشَ كِنِكِنِ عٍ مَ، عَ عٍ شَ قُرٍ مَيٍ رَيَ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نمَرٍ تٌ سٌ قْلْ، عِسَ قْشِرَبِرّيٍ نَشَ عٍ مَسٌ عَ رَ، عٍ عَ قَلَ عَ بّ، «وٌن نَ وُلَ نّ يِ كِ، كْي قَن بَرَ سٌ. حَمَ رَيٍنسٍن عَلَكٌ عٍ شَ سِفَ دٌنسٍ سَرَ تَا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 نَشَ عٍ يَابِ، «هَلِ عٍ مُ سِفَ. وٌ تَن نَن شَ دٌنسٍ قِ عٍ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عٍ نَشَ عَ قَلَ عَ بّ، «تَامِ فُندِ سُولِ نُن يّشّ قِرِن فبَنسَن نَن نَ مُشُ 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يَ شَ قَشّمَرَكِ ٦‏؛١٤ ٬ ٢٩، لُكِ ٩‏؛٧ ٬ 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قَلَ عٍ بّ، «وٌ قَ نٍيٍ رَ ﭑ شْن مَ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 نَشَ حَمَ يَمَرِ عٍ شَ عٍ مَفٌرٌ نَ حٌوفٍ شِندٍ مَ. عَ نَشَ نَ تَامِ سُولِ نُن نَ يّشّ قِرِن تٌنفٌ، عَ عَ يَ رَتٍ كٌورٍ مَ، عَ قَ عَلَ نُوَلِ سَ. عَ نَشَ تَامِيٍ عِفِرَ، عَ قَ عٍ سٌ عَ قْشِرَبِرّيٍ يِ رَ، عٍ شَ عٍ عِتَشُن حَمَ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حَمَ بِرِن نَشَ عٍ دّفٍ هَن عٍ وَ سَ. دٌنسٍ دْنشْي شُنتُنيِيٍ تٌ مَتٌنفٌ، دٍبٍ قُ نُن قِرِن نَن نَ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نَشٍيٍ عٍ دّفٍ، شّمّ وُلُ سُولِ حْندْن نَن نُ عٍ رَ، بَقٍ فِنّيٍ نُن دِ مّيٍ رَ.عِسَ حّرّقٍ يٍ قَرِمَرَكِ ٦‏؛٤٥ ٬ ٥٢، يَيَ ٦‏؛١٥ ٬ ٢١]]></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شَنبِ عِسَ نَشَ عَ قَلَ عَ قْشِرَبِرّيٍ بّ، عَ عٍ شَ بَكِ كُنكُي كُي، عٍ شَ سِفَ عَ يَ رَ نَاكِرِ مَ، عَ تَن شَ نُ حَمَ رَفبِلٍ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تٌ فّ حَمَ رَفبِلٍندٍ، عَ نَشَ تٍ فٍيَ قَرِ عَ كٍرٍنيِ مَ، عَلَكٌ عَ شَ عَلَ مَشَندِ. كْي نَشَ عَ لِ نَا، عَ كٍرٍ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عَ لِشِ كُنكُي نُ بَرَ مَكُيَ شَرٍ رَ، مْرْنيِيٍ نُ نَ عَ مَبْنبْقٍ كِ قَنيِ رَ بَرِ مَ قٌيٍ يَ نُ رَقِندِشِ عَ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بَشّ مَ، عِسَ حّرّقٍ بَا قَ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قْشِرَبِرّيٍ تٌ عَ تٌ حّرّ رَ يٍ قَرِ، عٍ نَشَ فَاشُ كِ قَنيِ. عٍ نَشَ فبٍلٍفبٍلٍ، عٍ عَ قَلَ، «تُبَرِ نَن عَ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عِسَ نَشَ عَ مَسٍن عٍ بّ كٍرٍن نَ، «وٌ نَشَ كْنتْقِلِ، ﭑ تَن نَن عَ رَ. وٌ نَشَ فَا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وَشَتِ، فَلِلٍ مَنفّ هٍرٌدٍ نَشَ عِسَ شَ قٍ مّ. عَ نَشَ عَ قَلَ عَ شَ مِشِيٍ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ثِيّرِ نَشَ عَ يَابِ، «مَرِفِ، شَ عِ تَن نَن عَ رَ، يَامَرِ قِ ﭑ شَ سِفَ عِ يِرٍ يٍ قَ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شَ عَ قَلَ عَ بّ، «قَ.» ثِيّرِ تٌ فٌرٌ كُنكُي كُي، عَ نَشَ حّرّ يٍ قَرِ سِفَقٍ رَ عِسَ يِ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عَ تٌ قٌيٍ بٍلٍبٍلٍ مَتٌ، عَ نَشَ فَاشُ، عَ مَدُلَ قْلْ. عَ نَشَ فبٍلٍفبٍلٍ، «ﭑ مَرِفِ، ﭑ نَكِسِ!»]]></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 نَشَ عَ بّلّشّ عِتَلَ كٍرٍن نَ، عَ ثِيّرِ سُشُ. عَ نَشَ عَ مَسٍن عَ بّ، «عِ شَ دَنشَنِيَ شُرُن. عِ سِيكّشِ مُنقٍ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تٌ بَكِ كُنكُي كُي، قٌيٍ نَشَ رَشَ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سَ قْشِرَبِرّ نَشٍيٍ نُ نَ كُنكُي كُي، عٍ نَشَ سُيِدِ عِسَ بّ، عٍ عَ قَلَ، «عَلَ شَ دِ يَتِ نَن لَنشِ عِ مَ.»عِسَ فٍنٍسَرٍتِ قُرٍ مَ بِرِن نَيَلَنقٍمَرَكِ ٦‏؛٥٣ ٬ ٥٦]]></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تٌ فّ بَا عِفِرِدٍ، عٍ نَشَ سٌ فٍنٍسَرٍتِ.]]></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اكَيٍ تٌ عَ كٌلٌن عِسَ نَن عَ رَ، عٍ نَشَ نَ رَبِلِنيِ مِشِ بِرِن نَكٌلٌن. مِشِيٍ نَشَ قَ قُرٍ مَيٍ بِرِن نَ عِسَ شْ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 عَ مَيَندِ مَ قُرٍ مَيٍ شَ عٍ بّلّشّ دِن عَ شَ دٌنمَ سَنبُنيِ فبَنسَن نَ. قُرٍ مَ بِرِن نَشٍيٍ نَ رَبَ، عٍ بِرِن نَشَ يَلَ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يَ شُنشَ نَن كٍلِشِ قَشّ مَ. نَ نَن عَ تٌشِ نْي نَ عَ يِ عَ شَ كَابَنَكٌي رَ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قَلَ نّ، بَرِ مَ عَ تَن هٍرٌدٍ نُ بَرَ يَامَرِ قِ يَيَ شَ سُشُ، يْلْنشْنيِ شَ سَ عَ مَ، عَ شَ سَ فٍيلِ هٍرٌدِيَسِ شَ قٍ رَ، عَ تَارَ قِلِثُ شَ فِ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يَ نُ عَ قَلَمَ هٍرٌدٍ بّ، «عَ مُ دَشَ عِ شَ يِ فِنّ تٌن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هٍرٌدٍ نُ وَ مَ يَيَ قَشَقٍ نّ، كْنْ عَ نُ فَاشُشِ حَمَ يَ رَ، بَرِ مَ عٍ نُ لَشِ عَ رَ عَ نَمِحْنمّ نَن نُ يَ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تّمُي، عٍ تٌ نُ هٍرٌدٍ بَرِ حّ شُنفبِلٍنيِ شُلُنيِ تِقٍ، هٍرٌدِيَسِ شَ دِ فِنّ نَشَ قَرٍ بٌرٌن مِشِيٍ بّ. عَ نَشَ رَقَن هٍرٌدٍ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هَن عَ نَشَ عَ كَلِ عَ عَ نَ سٍسٍ مَشْرِن عَ مَ، عَ عَ قِمَ نّ عَ مَ.]]></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2026-07-04T12:34:56Z</dcterms:created>
  <dcterms:modified xsi:type="dcterms:W3CDTF">2026-07-04T12:34:56Z</dcterms:modified>
  <dc:title>Bible.com.au: مَتِي 14:1-36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