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نسِ شْرِ ندٍيٍ قَن نَشَ بِرَ بّندّ قَنيِ مَ. نَ شْرِيٍ تَن، عٍ كٍرٍن كٍرٍن بِرِن نَشَ سَنسِ تْنسْي رَ مِنِ، ندٍيٍ نَشَ شْرِ كّمّ رَ مِنِ، ندٍيٍ شْرِ تٌنفٌ سٍننِ، ندٍيٍ شْرِ تٌنفٌ سَ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وٌ تُلِ قٍ مّمَ، وٌ وٌ تُلِ مَتِ يِ مَسٍ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قْشِرَبِرّيٍ نَشَ عٍ مَسٌ عَ رَ، عٍ عَ مَشْرِن، «مُنقٍ رَ عِ وْيّنمَ حَمَ بّ تَالِ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نَشَ عٍ يَابِ، «عَلَ بَرَ قَهَامُي قِ وٌ مَ وٌ شَ عَ شَ مَنفّيَ نِينِ فُندٌ كٌلٌن، كْنْ نَ قَهَامُي مُ قِشِ مِشِ فبّتّيٍ تَ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قَهَامُشِ شَ قَهَامُي شُن مَسَمَ، كْنْ مِشِ قَهَامُتَرٍ، هَلِ عَ نَشَن مَحْشُن عَ فبٍ رَ، نَ قَمَ بَدٍ عَ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نَن عَ تٌشِ ﭑ وْيّنمَ مِشِيٍ بّ تَالِ وْيّنيِ رَ، بَرِ مَ عٍ يَ سٍ تٌمَ، كْنْ عٍ مُ عَ عِفبّمَ، عٍ تُلِ قٍ مّمَ، كْنْ عٍ مُ عَ قَهَامُ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ننَبِ عٍسَيِ شَ مَسٍنيِ بَرَ رَكَمَلِ عٍ شَ قٍ رَ، نَشَن عَ مَسٍنشِ،‹وٌ قٍ مّمَ،كْنْ وٌ مُ عَ قَهَامُمَ.وٌ قٍ تٌمَ،كْنْ وٌ مُ عَ عِفبّ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 حَمَ بْحّ بَرَ شْرْشْ.عٍ بَرَ عٍ تُلِ دّ سّ، عٍ بَرَ عٍ يَ رَشِ،عَلَكٌ عٍ يَ نَشَ قَ قٍ عِفبّ، عٍ تُلِ نَشَ قَ قٍ مّ،عٍ بْحّيٍ نَشَ قَ قٍ كٌلٌن،عٍ نَشَ قَ عٍ يَ رَقِندِ ﭑ مَ ﭑ شَ عٍ رَيَلَ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حّلّشِنيِ نَ وٌ تَن بّ، بَرِ مَ وٌ يَيٍ سٍ عِفبّمَ، وٌ تُلِيٍ قٍ مّ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شَ نْندِ قَلَ وٌ بّ، نَمِحْنمّ نُن تِنشِنتْي فبٍفبٍ بَرَ وَ عٍ شَ قٍيٍ تٌ وٌ نَشٍيٍ تٌقٍ، كْنْ عٍ مُ عٍ تٌ. عٍ بَرَ وَ عٍ شَ قٍيٍ مّ وٌ نَشٍيٍ مّقٍ، كْنْ عٍ مُ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 رَوَلِ شَ تَالِمَرَكِ ٤‏؛١ ٬ ٢٠، لُكِ ٨‏؛٤ ٬ ١٥]]></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وٌ تُلِ مَتِ، وٌ شَ قَهَامُي سْتْ شّسَ شَ تَالِ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نَ عَلَ شَ مَنفّيَ نِينِ شَ مَسٍنيِ مّ، عَ مُ عَ قَهَامُ، سٍنتَنّ قَمَ نّ نَ مَسٍنيِ بَدٍ عَ بْحّ مَ. نَ كَنيِ مِسَالِشِ سَنسِ شْرِ نَن نَ نَشَن بِرَشِ كِرَ 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نسِ شْرِ نَشٍيٍ بِرَ فّمّ يِرٍ، نٍيٍ مِسَالِشِ مِشِ نَن نَ نَشَن عَلَ شَ مَسٍنيِ مّمَ، عَ عَ سُشُ مَقُرٍن سّيوّ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سَنكٍ تٌ مُ نَ عَ بّ، عَ شَ دَنشَنِيَ مُ بُمَ. تْورّ نُن حَشَنكَتّ نَ عَ لِ عَلَ شَ مَسٍنيِ شَ قٍ رَ، عَ فبِلٍنمَ عَلَ شَ قٍ قْشْ رَ كٍرٍ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نسِ شْرِ نَشَن بِرَ تُنبٍ كُنسِيٍ تَفِ، نَ مِسَالِشِ مِشِ نَن نَ نَشَن عَلَ شَ مَسٍنيِ مّمَ، كْنْ يِ دُنِحَ كْنتْقِلِ نُن نَاقُلِ شْلِ عَ سُشُ هَن عَ عَلَ شَ مَسٍنيِ بّحِن. نَ كُي، عَلَ شَ مَسٍنيِ مُ نْمَ عَ بْحّ مَسَرَ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نسِ شْرِ نَشَن بِرَ بّندّ قَنيِ تَن مَ، نَ مِسَالِشِ مِشِ نَن نَ نَشَن عَلَ شَ مَسٍنيِ مّمَ، عَ عَ قَهَامُ، عَ عَ بْحّ مَسَرَ. نَ سَنسِ شْرِ عَ بٌفِ رَ مِنِمَ نّ، ندٍ شْرِ كّمّ رَ مِنِ، ندٍ تٌنفٌ سٍننِ، ندٍ تٌنفٌ سَشَن.»حٌوفٍ حَاشِ شَ تَا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نَشَ تَالِ فبّتّ مَسٍن عٍ بّ، «عَلَ شَ مَنفّيَ لُشِ نّ عَلْ شّمّ نَشَن عَ شَ شّ فَرَنسَن سَنسِ شْرِ قَن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مِشِيٍ نُ شِقٍ تّمُي نَشّ، عَ يَشُي نَشَ قَ، عَ حٌوفٍ حَاشِ شْرِ فَرَنسَن سَنسِ قَنيِ شْرِ لٌنفٌرِ رَ، عَ سِفَ.]]></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نسِيٍ تٌ بُلَ، عٍ تٍ هَن عٍ دٍندٍنيِ بَرَ مِنِ قْلْ، وَلِكّيٍ نَشَ حٌوفٍ حَاشِ قَن تٌ سَنسِيٍ لٌنفٌرِ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شّ كَنيِ مَشْرِن، ‹مَرِفِ، عِ مُ سَنسِ شْرِ قَنيِ شَ فَرَنسَن عِ شَ شّ مَ؟ نَ حٌوفٍ حَاشِ قَ كٍلِشِ مِندٍ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لْشْي، عِسَ نَشَ مِنِ بَنشِ، عَ سَ دْشْ بَا دّ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يَابِ، ‹ﭑ يَشُي ندٍ نَن نَ رَبَشِ.› وَلِكّيٍ نَشَ عَ مَشْرِن، ‹عِ وَ مَ مُشُ شَ سَ عَ تَ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عَ قَلَ، ‹عَدٍ، شَ نَ مُ عَ رَ سَنسِ قَنيِ قَن تَلَمَ نّ حٌوفٍ حَاشِ قْشْ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شَ عَ لُ عٍ بِرِن شَ مْ هَن شّ شَبَ لْشْي. نَ تّمُي ﭑ عَ قَلَمَ نّ شّ شَبَيٍ بّ، وٌ حٌوفٍ حَاشِ نَن سِنفٍ تَلَ، وٌ عَ رَشِرِ عَلَكٌ عَ شَ فَن. كْنْ وٌ سَنسِ قَنيِ تَن شَبَ، وٌ عَ شْرِ رَفَتَ ﭑ مَ بِلِ كُي.›»كٌندٍ شْرِ نُن لّبِنِ شَ تَالِيٍمَرَكِ ٤‏؛٣٠ ٬ ٣٢، لُكِ ١٣‏؛١٨ ٬ ٢١]]></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شَ تَالِ فبّتّ مَسٍن عٍ بّ، «عَلَ شَ مَنفّيَ مَنِيَشِ كٌندٍ شْرِ نَن نَ، مِشِ نَشَن سِ عَ شَ دَا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شْرِ شُرُن سَنسِ شْرِ بِرِن بّ، كْنْ عَ نَ مْ، عَ بِلِ شُنفبٌ بْشِ سَنسِ بِرِن بّ. عَ قِندِ مَ وُرِ بِلِ نَن نَ، شْنِيٍ قَمَ عٍ تّييٍ سَدٍ نَشَن سَلٌنيِيٍ كْن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 نَشَ تَالِ فبّتّ مَسٍن عٍ بّ، «عَلَ شَ مَنفّيَ مَنِيَشِ لّبِنِ نَن نَ، فِنّ نَشَن سَ قَرِن بُسَلِ تَفِ شُن مَ، نَ قَ قَرِن بِرِن نَتٍ.»عِسَ نُن تَالِ وْيّنيِيٍمَرَكِ ٤‏؛٣٣ ٬ ٣٤]]></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نَ قٍ بِرِن مَسٍن حَمَ بّ تَالِيٍ رَ. عَ حَن مُ نُ مَسٍنيِ يٌ تِمَ عٍ بّ عَ مُ عَ قَلَ تَالِ دَا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نَمِحْنمّ شَ مَسٍنيِ نَشَ كَمَلِ،«تَالِ وْيّنيِيٍ نَن مِنِمَ ﭑ دّ عِ.ﭑ قٍيٍ مَسٍنمَ نّ نَشٍيٍ نُ نْشُنشِ كَبِ دُنِحَ دَا تّمُي.»عِسَ حٌوفٍ حَاشِ شَ تَالِ تَفِ رَبَ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تّمُي، عِسَ نَشَ كٍلِ حَمَ شُن مَ، عَ سٌ بَنشِ. عَ قْشِرَبِرّيٍ نَشَ عٍ مَكْرّ عَ رَ، عٍ عَ قَلَ عَ بّ، «حٌوفٍ حَاشِ شَ تَالِ تَفِ رَبَ مُشُ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عٍ يَابِ، «نَشَن سَنسِ قَنيِ فَرَنسَنمَ، نَ مِسَالِشِ عَدَ مَ شَ دِ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مَ فبٍفبٍ تٌ مَلَن عَ يِرٍ، عَ نَشَ سَ دْشْ كُنكُي كُي، حَمَ نَشَ لُ بَا دّ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 مِسَالِشِ دُنِحَ نَن نَ. سَنسِ قَنيِ مِسَالِشِ مِشِيٍ نَن نَ، نَشٍيٍ نَ عَلَ شَ مَنفّيَ نِينِ بُن مَ. حٌوفٍ حَاشِ مِسَالِشِ سٍنتَنّ شَ دِيٍ نَن 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يَشُي نَشَن حٌوفٍ شْرِ فَرَنسَن، عَ مِسَالِشِ عِبُلِسَ نَن نَ. شّ شَبّ مِسَالِشِ دُنِحَ رَحْنيِ نَن نَ. شّ شَبَيٍ مِسَالِشِ مَلٍكّيٍ نَن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حٌوفٍ حَاشِ تَلَمَ كِ نَشّ، عَ وٌلِ تّ عِ، دُنِحَ رَحْنيِ قَن لُمَ نَ كِ 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دَ مَ شَ دِ قَمَ عَ شَ مَلٍكّيٍ شّيدٍ، عٍ مِشِ رَتَنتَنيِيٍ نُن مِشِ كٌبِيٍ بَ مِشِ فبّتّيٍ يَ مَ، نَشٍيٍ نَ عَلَ شَ مَنفّيَ نِينِ بُن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عٍ وٌلِمَ نّ تّ مَنكَنّ شْورَ، وَ نُن حِن مَشِنيِ نَ دّننَشّ.]]></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تّمُي تِنشِنتْييٍ تَن يَنبَمَ نّ عَلْ سٌفٍ عٍ بَبَ شَ مَنفّيَ نِينِ بُن مَ. شَ وٌ تُلِ قٍ مّمَ، وٌ وٌ تُلِ مَتِ يِ مَسٍنيِ رَ.»هَرِفٍ شُنفبٍ شَ تَالِ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لَ شَ مَنفّيَ مَن لُشِ نّ عَلْ نَاقُلِ شُنفبٍ نَشَن نُ نْشُنشِ شّ مَ. مِشِ ندٍ تٌ مِنِ عَ مَ، عَ نَشَ فبِلٍن عَ نْشُن نَ، عَ سِفَ حّلّشِنيِ كُي. عَ نَشَ عَ سْتْسٍ بِرِن مَتِ عَ قَ نَ شّ سَ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لَ شَ مَنفّيَ مَن لُشِ نّ عَلْ يُلّ نَشَن دِيَمَن تٌقَنيِ قٍنقٍ.]]></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تٌ دِيَمَن هَفِفّ كٍرٍن تٌ، عَ نَشَ سَ عَ سْتْسٍ بِرِن مَتِ، عَ قَ نَ دِيَمَن سَرَ.»يّلّ شَ تَالِ]]></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لَ شَ مَنفّيَ مَن لُشِ نّ عَلْ يّلّ نَشَن بَرَ سَ بَا مَ، عَ يّشّ مْولِ بِرِن سُ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قٍ وُيَشِ مَسٍن عٍ بّ تَالِيٍ رَ.عَ نَشَ عَ مَسٍن، «وٌ وٌ تُلِ مَتِ. شّ رَوَلِ ندٍ نَن مِنِ سَنسِ شْرِ فَرَنسَندٍ.]]></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يّلّ تٌ رَقٍ، مِشِيٍ نَشَ عَ مَبّندُن بَا دّ رَ. عٍ نَشَ دْشْ، عٍ يّشّيٍ مَيٍفٍتِ، عٍ عَ قَنيِيٍ سَ ثَانِيٍ كُي، عٍ عَ حَاشِيٍ وْلّ.]]></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دُنِحَ رَحْنيِ لُمَ نَ كِ نّ. مَلٍكّيٍ قَمَ مِشِ كٌبِيٍ نُن مِشِ تِنشِنشِيٍ مَيٍفٍتِدٍ،]]></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مِشِ كٌبِيٍ وٌلِ تّ مَنكَنّ شْورَ، وَ نُن حِن مَشِنيِيٍ نَ دّننَشّ.»لْننِ قٌرِ نُن عَ نّينّ]]></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سَ نَشَ عٍ مَشْرِن، «وٌ بَرَ نَ بِرِن قَهَامُ؟» عٍ نَشَ عَ يَابِ، «عِيٌ.»]]></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نَشَ عَ مَسٍن عٍ بّ، «نَ نَن عَ تٌشِ، سّرِيّ كَرَ مْشْ نَشَن بَرَ قَهَامُي سْتْ عَلَ شَ مَنفّيَ نِينِ شَ قٍ مَ، عَ لُشِ عَلْ بَنشِ كَنيِ نَشَن سٍ نّينّيٍ نُن سٍ قٌرِيٍ رَ مِنِمَ عَ هَرِفٍ يَ مَ.»نَسَرّتِكَيٍ تٌندِقٍ لَدٍ عِسَ رَمَرَكِ ٦‏؛١ ٬ ٦، لُكِ ٤‏؛١٦ ٬ ٣٠]]></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سَ تٌ فّ نَ تَالِيٍ مَسٍندٍ، عَ نَشَ سِفَ،]]></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 سَ سٌ عَ شْنيِ، عَ مْشِ دّننَشّ. عَ تٌ نَ مِشِيٍ شَرَن عٍ شَ سَلِدٍ كُي، عٍ دّ نَشَ عِشَرَ. عٍ نَشَ عٍ بٌرٍ مَشْرِن، «يِ شّمّ يِ لْننِ سْتْشِ مِندٍن؟ عَ نْشِ يِ كَابَنَكٌ قٍيٍ رَبَدٍ دِ؟]]></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كَمُدّرِ شَ دِ شَ مُ يِ كِ؟ عَ نفَ شَ مُ شِلِ مَرِيَمَ؟ عَ شُنيَيٍ شَ مُ قِندِ يَكِ، يُسُقُ، يُدَ، نُن سِمْن نَ؟]]></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عَ شُنيَ فِنّمَيٍ قَن مُ نَ وٌن يَ مَ بٍ؟ عَ قَ يِ بِرِن سْتْشِ مِندٍن؟»]]></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نَ كُي، عٍ نَشَ شْنْ عَ مَ، عٍ تٌندِ لَدٍ عَ رَ.عِسَ نَشَ عَ مَسٍن عٍ بّ، «نَمِحْنمّ بِنيَشِ يِرٍ بِرِن قٌ عَ شْنيِ، عَ نفَشَكٍرٍنيِيٍ تَ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 نُ سَنسِ شْرِ فَرَنسَنمَ، شْرِ ندٍيٍ نَشَ بِرَ سَنكِرَ شْن، شْنِيٍ نَشَ قَ، عٍ عٍ دٌن فبِكِ.]]></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عَ مُ كَابَنَكٌ فبٍفبٍ رَبَ نَا عٍ شَ دَنشَنِيَتَرٍحَ شَ قٍ رَ.]]></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رِ ندٍيٍ قَن نَشَ بِرَ فّمّ يِرٍ، بّندّ مُ فبٌ دّننَشّ. نٍيٍ نَشَ بُلَ مَقُرٍن نَ، بَرِ مَ نَ بّندّ مُ تِ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سٌفٍ تٌ شْنْ، نَ سَنسِيٍ نَشَ رَفَن، عٍ شَرَ فبٍن، بَرِ مَ سَنكٍ مُ نُ نَ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نسِ شْرِ ندٍيٍ قَن نَشَ بِرَ تُنبٍ كُنسِيٍ تَفِ. تُنبٍ كُنسِيٍ نَشَ فبٌ، عٍ سَنسِيٍ عِشّتّن، عٍ عٍ كَنَ.]]></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2026-08-15T13:56:02Z</dcterms:created>
  <dcterms:modified xsi:type="dcterms:W3CDTF">2026-08-15T13:56:02Z</dcterms:modified>
  <dc:title>Bible.com.au: مَتِي 13:1-58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