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5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تِي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دَ مَ شَ دِ نَن نَ مَلَبُ لْشْي مَرِفِ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 تٌ كٍلِ مّننِ، عَ نَشَ سٌ عٍ شَ سَلِدٍ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شّمّ ندٍ لِ نَا، نَشَن بّلّشّ تُوشِ عَ مَ. عٍ نَشَ عِسَ مَشْرِن، «عَ دَشَ مِشِ شَ قُرٍ مَ رَيَلَن مَلَبُ لْشْي؟» عٍ نُ كَتَقٍ نّ عٍ شَ نْ عِسَ كَلَمُ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سَ نَشَ عٍ يَابِ، «شَ وٌ شَ يّشّي ندٍ سِن يِلِ كُي مَلَبُ لْشْي مَ، ندٍ نَ وٌ يَ مَ نَشَن تٌندِ مَ عَ رَتٍ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دَ مَ تِدٍ فبٌ دَنفِ يّشّي رَ ثٌن! نَ نَن عَ رَ، قٍ قَنيِ رَبَقٍ دَشَ مَلَبُ لْشْ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عَ نَشَ عَ قَلَ بّلّشّ تُوشِ كَنيِ بّ، «عِ بّلّشّ عِتَلَ.» عَ نَشَ عَ عِتَلَ، عَ نَشَ يَلَن عَلْ عَ بّلّشّ بٌو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قَرِ سّنِيٍ تٌ مِنِ، عٍ نَشَ عٍ مَلَن، عٍ شَ سَ كِرَ قٍن عِسَ قَشَقٍ مَ.عِسَ، عَلَ شَ وَلِكّ سُفَندِ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 تٌ نَ كٌلٌن، عَ نَشَ كٍلِ نَا. مِشِ فبٍفبٍ نَشَ بِرَ عَ قْشْ رَ. عَ نَشَ قُرٍ مَ بِرِن نَيَلَ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 رَتْن عٍ نَشَ عَ شَ قٍ قَلَ مِشِيٍ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عَننَبِ عٍسَيِ شَ مَسٍنيِ نَشَ كَمَلِ، عَ تٌ عَ مَسٍ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لَبُ لْشْي شَ سّرِيّمَرَكِ ٢‏؛٢٣ ٬ ٢٨، لُكِ ٦‏؛١ ٬ ١١]]></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مَ وَلِكّ سُفَندِشِ نَن يَ،ﭑ شَنُنتٍنيِ نَشَن نَقَنشِ ﭑ بْحّ مَ.ﭑ نَن ﭑ شَشِلِ رَفٌرٌ مَ نّ عَ مَ،عَ قَن تِنشِنيِ مَسٍن سِيٍ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مُ سْنشْي رَتٍمَ،عَ مُ فبٍلٍفبٍلٍمَ،مِشِ يٌ مُ عَ شُي عِتٍشِ مّمَ تَا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مُ كَلٍ كْنكْرْنشِ فِرَ مَ،عَ مُ لَنثُي دّشّ شُرِ رَشُبٍنمَ،هَن عَ تِنشِنيِ شُننَكٍلِمَ تّمُي نَ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سِ بِرِن عٍ شَشِلِ تِمَ نّ عَ شِلِ رَ.»شَشِلِ سّنِيّنشِ مَتَندِقٍمَرَكِ ٣‏؛٢٠ ٬ ٢٧، ٧‏؛١٦ ٬ ١٧، لُكِ ١١‏؛١٤ ٬ ٢٣، ٦‏؛٤٤ ٬ ٤٥]]></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شِ ندٍ نَشَ قَ شّمّ ندٍ رَ عِسَ شْن حِننّ نُ بَرَ نَشَن قِندِ دْنشُي نُن بٌبٌي رَ. عِسَ نَشَ عَ رَيَلَن، عَ يَ نَشَ سٍ تٌ، عَ تُلِ نَشَ قٍ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حَمَ بِرِن نَشَ كَابَ، عٍ نُ عٍ بٌرٍ مَشْرِن، «دَوُدَ شَ دِ شَ مُ 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قَرِ سّنِيٍ تٌ عٍ شُي مّ، عٍ نَشَ عَ قَلَ، «يِ شّمّ حِننّ كٍرِ مَ حِننّ مَنفّ بّلّسّبُلُ نَن سَابُ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 تٌ عٍ شَشِلِ مَ قٍ كٌلٌن، عَ نَشَ عَ مَسٍن عٍ بّ، «حَمَنّ يٌ عَ يّتّ فٍرٍ لَنتَرٍيَ كُي، نَ حَمَنّ شُن نَكَنَمَ نّ قٍوٌ! تَا قَن، شَ نَ مُ عَ رَ دٍنبَيَ، شَ عٍ عٍ يّتّ فٍرٍ لَنتَرٍيَ كُي، عٍ مُ شَن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سٍنتَنّ سٍنتَنّ كٍرِ، عَ نَ عَ يّتّ نَن فٍرٍقٍ. عَ شَ مَنفّيَ قَ شَنمَ 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شَ ﭑ تَن حِننّيٍ كٍرِ مَ بّلّسّبُلُ نَن سَابُي رَ، وٌ تَن شَ مِشِيٍ عٍ كٍرِ مَ ندٍ سَابُي رَ؟ نَ كُي عٍ تَن نَن يَتِ وٌ مَكِيتِ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وَشَتِ، مَلَبُ لْشْي مَ، عِسَ نُ حّرّقٍ شّيٍ تَفِ. كَامّ تٌ نُ عَ قْشِرَبِرّيٍ سُشُشِ، عٍ نَشَ مّنفِ تْنسْي ندٍيٍ بَ، عٍ شَ عٍ دٌ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نْ شَ ﭑ تَن حِننّيٍ كٍرِ مَ عَلَ شَشِلِ نَن سَابُي رَ، نَ نَن نَ كِ عَلَ شَ مَنفّيَ نِينِ يَتِ نَن بَرَ وٌ لِ.]]></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شِ نْمَ سٌدٍ سّنبّمَ شَ بَنشِ كُي، عَ عَ هَرِفٍ بَ عَ يِ رَ، شَ عَ مُ عَ شِرِ سِندٍن؟ كْنْ شَ مِشِ بَنشِ كَنيِ شِرِ، عَ نْمَ نّ عَ هَرِفٍ بِرِن مُحَدٍ.»]]></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شِ نَشَن مُ بِرَ مَ ﭑ قْشْ رَ، عَ تِشِ ﭑ كَنكٍ نّ. نَشَن مُ ﭑ مَلِمَ مِشِ مَلَندٍ، عَ نَ مِشِيٍ رَيٍنسٍنقٍ 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نَن عَ تٌشِ، ﭑ شَ عَ قَلَ وٌ بّ، عَدَ مَدِيٍ شَ يُنُبِيٍ نُن مَرَ سْتْييٍ بِرِن نْمَ نّ شَقَرِدٍ، كْنْ عَلَ شَشِلِ رَ سْتْقٍ تَن مُ شَقَرِ مَ مِشِ بّ مُكُ.]]></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شِ نَ عَدَ مَ شَ دِ رَ سْتْ، نَ يُنُبِ نْمَ نّ شَقَرِدٍ عَ كَنيِ بّ. كْنْ مِشِ نَ عَلَ شَشِلِ سّنِيّنشِ رَ سْتْ، نَ يُنُبِ مُ نْمَ شَقَرِدٍ نَ كَنيِ بّ دُنِحَ، عَ مُ نْمَ شَقَرِدٍ عَلِفِيَ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شَ سَنسِ قِندِ عَ قَنيِ نَن نَ، عَ بٌفِ قَنيِ نَن نَمِنِمَ. شَ سَنسِ قِندِ عَ كٌبِ نَن نَ، عَ بٌفِ كٌبِ نَن نَمِنِمَ. سَنسِ كٌلٌنمَ عَ بٌفِ نَن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تَن بْشِمَسٍ بْنسْي، وٌ مُ نْمَ وْيّن قَنيِ قَلَدٍ، بَرِ مَ وٌ بْحّ كٌبِ. مِشِ بْحّ رَقٍشِ نَشَن نَ، نَ نَن مِنِمَ عَ دّ عِ.]]></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قٍ قَنيِ تٌ رَفَتَشِ مِشِ قَنيِ بْحّ كُي، عَ قٍ قَنيِ نَن نَمِنِمَ. قٍ كٌبِ تٌ رَفَتَشِ مِشِ كٌبِ بْحّ كُي، عَ قٍ كٌبِ نَن نَمِنِ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ﭑ شَ عَ قَلَ وٌ بّ، كِيتِسَ لْشْي، عَدَ مَدِيٍ دّنتّفّ سَمَ نّ وْيّن كٌبِ بِرِن مَ نَشٍيٍ مِنِ عٍ دّ عِ.]]></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وْيّنيِ نَشَن قَلَمَ دُنِحّءِفِرِ كُي، نَ نَن كِيتِ قَنمَ عِ رَ، نَ نَن كِيتِ كَنَمَ عِ رَ.»عَننَبِ يُنُسَ شَ تْنشُمَمَتِيُ ١٦‏؛١ ٬ ٤، مَرَكِ ٨‏؛١١ ٬ ١٢، لُكِ ١١‏؛٢٩ ٬ ٣٢]]></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قَرِ سّنِيٍ تٌ نَ تٌ، عٍ نَشَ وْيّن عِسَ بّ، «عَ مَتٌ، عِ قْشِرَبِرّيٍ نَ مَلَبُ لْشْي سّرِيّ مَتَندِقٍ.»]]></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 شَنبِ، سّرِيّ كَرَ مْشْيٍ نُن قَرِ سّنِيٍ نَشَ وْيّنيِ تٌنفٌ، عٍ عَ قَلَ عِسَ بّ، «كَرَ مْشْ، مُشُ وَ مَ عِ شَ كَابَنَكٌ ندٍ تٌقٍ، عَ شَ قِندِ تْنشُمَ رَ مُشُ بّ.»]]></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سَ نَشَ عٍ يَابِ، «تٌ مِشِيٍ كٌبِ، عٍ بَرَ فبِلٍن عَلَ قْشْ رَ. عٍ وَ مَ تْنشُمَ مَكَابَشِ تٌقٍ، كْنْ تْنشُمَ يٌ مُ قِمَ عٍ مَ بَقٍ عَننَبِ يُنُسَ شَ تْنشُمَ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ننَبِ يُنُسَ شِ سَشَن، كْي سَشَن نَدَنفِ يّشّ شُنفبٍ قُرِ كُي كِ نَشّ، عَدَ مَ شَ دِ قَن شِ سَشَن، كْي سَشَن نَدَنفِمَ نَ كِ نّ بْشِ بُن مَ.]]></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كِيتِ لْشْي، نِنٍوٍكَيٍ تِمَ نّ عٍ نُن تٌ مِشِيٍ، عٍ سٍيدٍحْشْيَ بَ وٌ شِلِ مَ، بَرِ مَ عٍ تَن تُوبِ نّ عَننَبِ يُنُسَ شَ كَوَندِ سَابُي رَ، عَ قَ لِ نَشَن نَ وٌ يِرٍ يِ كِ بٍ، عَ تِدٍ فبٌ عَننَبِ يُنُسَ بّ.]]></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كِيتِ لْشْي، سٍيبَ مَنفّ فِنّ قَن تِمَ نّ عٍ نُن تٌ مِشِيٍ، عَ سٍيدٍحْشْيَ بَ وٌ شِلِ مَ، بَرِ مَ عَ تَن قَ نّ كٍلِقٍ يِرٍ مَكُيٍ سُلٍمَنِ شَ لْننِ رَ مّدٍ، عَ قَ لِ نَشَن نَ وٌ يِرٍ يِ كِ بٍ، عَ تِدٍ فبٌ سُلٍمَنِ بّ.»حِننّ فبِلٍنقٍ عَ لِنفِرَ قٌرِلُكِ ١١‏؛٢٤ ٬ ٢٦]]></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حِننّ نَ فبِلٍن مِشِ قْشْ رَ، عَ سِفَمَ يِرٍ مَشَرٍ نّ لِنفِرَ فبّتّ قٍندٍ، كْنْ عَ مُ عَ تٌمَ.]]></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نَ تّمُي عَ عَ قَلَمَ عَ يّتّ بّ، ‹ﭑ شَ فبِلٍن ﭑ مَ بَنشِ كُي ﭑ كٍلِشِ دّننَشّ.› عَ نَ فبِلٍن مّننِ عَ عَ لِمَ نّ نَ بَنشِ مَكْشِ، عَ رَشُنمَشِ عَ قَنيِ رَ، حِننّ فبّتّ يٌ مُ نَ.]]></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نَ تّمُي، عَ سِفَمَ نّ عَ سَ قَ حِننّ سٌلٌقٍرٍ فبّتّيٍ رَ نَشٍيٍ حَاشُ عَ بّ، عٍ بِرِن سٌ نَ بَنشِ كُي، عٍ سَبَتِ نَا. نَ كُي، نَ مِشِ شَ قٍ حَاشُمَ نّ دَنفِقٍ عَ سِنفٍ رَ. نَ نَن مْولِ رَبَمَ تٌ مِشِ كٌبِيٍ بّ.»عِسَ نفَ نُن عَ شُنيَيٍمَرَكِ ٣‏؛٣١ ٬ ٣٥، لُكِ ٨‏؛١٩ ٬ ٢١]]></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بٍينُن عِسَ شَ فّ وْيّندٍ حَمَ بّ، عَ نفَ نُن عَ شُنيَ شّمّمَيٍ نَشَ قَ، عٍ تِ تَندٍ، عٍ نُن عِسَ شَ دّ مَسَ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مِشِ ندٍ نَشَ عَ قَلَ عَ بّ، «عِ نفَ نُن عِ شُنيَيٍ نَ تَندٍ، عٍ وَ مَ وٌ شَ دّ مَسَ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يَابِ، «وٌ مُ نُ عَ شَرَن دَوُدَ نَشَن نَبَ كَامّ تٌ عَ سُشُ، عَ تَن نُن نَشٍيٍ نُ نَ عَ قْشْ رَ؟]]></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كْنْ عِسَ نَشَ نَ كَنيِ يَابِ، «ندٍ قِندِشِ نفَ رَ؟ ندٍ قِندِشِ ﭑ شُنيَيٍ رَ؟»]]></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نَ تّمُي عِسَ نَشَ عَ بّلّشّ تِ عَ قْشِرَبِرّيٍ مَ، عَ عَ مَسٍن، «عَ مَتٌ، ﭑ نفَ نُن ﭑ شُنيَيٍ نَن يَ.]]></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مِشِ يٌ نَشَن ﭑ بَبَ سَفٌ رَبَمَ نَشَن نَ عَرِيَننَ، نَ كَنيِ نَن قِندِشِ ﭑ شُنيَ شّمّمَ، ﭑ مَافِنّ، نُن ﭑ نفَ رَ.»]]></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سٌ نّ عَلَ شَ بَنشِ كُي، عَ تَامِ دٌن نَشَن قِشِ عَلَ مَ، هَلِ عَ تٌ مُ دَشَ عَ تَن نُن عَ قْشِرَبِرّيٍ شَ نَ دٌن، قٌ سّرّشّدُبّ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مَن مُ نُ عَ شَرَن تَوُرٍتَ مُنسَ كُي، عَ سّرّشّدُبّيٍ وَلِمَ مَلَبُ لْشْي هْرْ مْبَنشِ كُي، كْنْ عٍ مُ يُنُبِ سْتْمَ نَ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شَ عَ قَلَ وٌ بّ، نَشَن نَ وٌ يِرٍ بٍ، عَ تِدٍ فبٌ هْرْ مْبَنشِ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 وٌ قَهَامُي سْتْشِ سّبّلِ مَ نُ، نَشَن عَ مَسٍنشِ، ‹هِننّ رَقَن ﭑ مَ دَنفِقٍ سّرّشّ رَ،› وٌ مُ تِنشِنتْييٍ تْوحّفّمَ نُ.]]></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2026-06-15T10:26:34Z</dcterms:created>
  <dcterms:modified xsi:type="dcterms:W3CDTF">2026-06-15T10:26:34Z</dcterms:modified>
  <dc:title>Bible.com.au: مَتِي 12:1-50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