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0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تِي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 نَ مُ عَ رَ، وٌ سِفَ مُنسٍ مَتٌدٍ؟ دُفِ تٌقَنيِ كَنيِ؟ دُفِ تٌقَنيِ كَنيِيٍ تٌمَ مَنفّ بَنشِيٍ نَن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قَ سِفَ مُنسٍ مَتٌدٍ؟ نَمِحْنمّ؟ عِيٌ، ﭑ شَ عَ قَلَ وٌ بّ، عَ حَن دَنفِ نَمِحْنمّ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تَن نَن شَ قٍ سّبّشِ كِتَابُي كُي، ‹ﭑ قَمَ ﭑ مَ شّيرَ رَ سَنبَدٍ عِ يَ رَ عَلَكٌ عَ شَ كِرَ يَءِلَن عِ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شَ نْندِ قَلَ وٌ بّ، فِنّ يٌ مُ دِ بَرِ نَشَن دَنفِ يَيَ شُنشَ رَ. كْنْ ﭑ مَن شَ عَ قَلَ وٌ بّ، مِشِ نَشَن نَ عَلَ شَ مَنفّيَ نِينِ بُن مَ، عَ شُرُن كِيٌكِ، عَ قَن دَنفِ يَ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بِ يَيَ شُنشَ شَ وَشَتِ هَن تٌ، عَلَ شَ مَنفّيَ سّنبّ نَن تُن سْتْمَ. سّنبّمَيٍ نَن لُمَ عَ نِينِ بُن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مِحْنمّيٍ بِرِن نُن تَوُرٍتَ مُنسَ بَرَ عَلَ شَ مَنفّيَ نِينِ شَ قٍ قَلَ هَن عَننَبِ يَيَ وَشَتِ.]]></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 وٌ تِنمَ نْندِ رَ، وٌ شَ عَ كٌلٌن كِتَابُي تٌ عَ قَلَ عَ عَننَبِ عٍلِيَ فبِلٍنمَ قَ رَ، عَ نُ يَيَ نَن مَ قٍ قَلَقٍ.]]></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 وٌ تُلِ قٍ مّمَ، وٌ شَ وٌ تُلِ مَتِ يِ مَسٍن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نْمَ تٌ مِشِيٍ مِسَالِدٍ مُنسٍ رَ؟ عٍ مَنِيَشِ دِ مّدِيٍ نَن نَ نَشٍيٍ دْشْشِ تَا كُي، عٍ نُ عَ قَلَ عٍ بٌورٍيٍ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شُ بَرَ شُلٍ قٍ وٌ بّ،كْنْ وٌ مُ قَرٍ بٌرٌنشِ.مُشُ بَرَ حْن بّيتِ بَ،كْنْ وٌ مُ سُننُن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يَيَ شَ مَشْرِنيِلُكِ ٧‏؛١٨ ٬ ٣٥]]></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ننَبِ يَيَ تٌ نُ سُنمَ، عٍ نَشَ عَ قَلَ عَ شَ قٍ رَ، ‹حِننّ نَ عَ قْشْ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دَ مَ شَ دِ تٌ قَ، عَ تَن مُ تٌندِ سِفَدٍ شُلُنيِ يِرٍ. نَ كُي، عٍ بَرَ عَ قَلَ، ‹قُرِ حَاشِ سِيسِلَ مَتٌ! عٍ نُن دُوتِ مَشِلِيٍ نُن يُنُبِتْييٍ نَن عَ رَ!› كْنْ شَشِلِمَيَ كٌلٌنمَ عَ كّوَلِ نَن مَ.»تَا دَنشَنِيَتَرٍيٍ شَ فبَلٌيمَتِيُ ١٠‏؛١٥، لُكِ ١٠‏؛١٢ ٬ ١٥]]></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تّمُي عِسَ نَشَ شْنْ مِشِيٍ مَ نَشٍيٍ نُ سَبَتِشِ تَايٍ كُي عَ كَابَنَكٌ فبٍفبٍ رَبَشِ دّننَشّ، بَرِ مَ عٍ مُ تُو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فبَلٌي نَ وٌ بّ، كٌرَ سِنكَيٍ! فبَلٌي نَ وٌ قَن بّ، بٍتٍسَيِدَكَيٍ! كَابَنَكٌ نَشٍيٍ رَبَ وٌ تَفِ، شَ نٍيٍ سَ رَبَ تِرٍ نُن سِدْن نّ نُ، عَ عَ لِمَ عٍ تَن بَرَ تُوبِ نُ عَ رَكُيَ، عٍ سُننُن دٌنمَ رَفٌرٌ عٍ مَ، عٍ تّ شُبٍ مَسٌ عٍ مَ عٍ شَ تُوبِ تْنشُمَ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نَن عَ رَ ﭑ شَ عَ قَلَ وٌ بّ، كِيتِ سَ لْشْي شْرْشْمَ وٌ تَن مَ دَنفِ تِرٍكَيٍ نُن سِدْنكَ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تَن كَثّرّنَمُ فٌ، عِ حْشْ عَ مَ عَ عِ تٍمَ هَن عَرِيَننَ كُي؟ عَدٍ، عِ رَفٌرٌ مَ نّ هَن يَهَننَمَ، بَرِ مَ كَابَنَكٌ نَشٍيٍ رَبَ عِ تَفِ، شَ نٍيٍ سَ رَبَ سٌدٌ مَ نّ نُ، عَ عَ لِمَ نَ تَا مُ سْنتْمَ 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نَن عَ رَ، ﭑ شَ عَ قَلَ وٌ بّ، كِيتِسَ لْشْي شْرْشْمَ وٌ تَن مَ دَنفِ سٌدٌ مَكَيٍ رَ.»قَقٍ عِسَ مَلُكِ ١٠‏؛٢١ ٬ ٢٢]]></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تّمُي عِسَ نَشَ عَ قَلَ، «بَبَ عَلَ، كٌورٍ نُن بْشِ مَرِفِ، ﭑ بَرَ عِ تَنتُ عِ تٌ يِ قٍيٍ نْشُنشِ لْننِلَيٍ نُن شَشِلِمَيٍ مَ، عِ عٍ مَسٍن دِ مّدِيٍ 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يٌ، ﭑ بَبَ، ﭑ بَرَ عِ تَنتُ بَرِ مَ عِ كّنّن قٍ نَن 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ﭑ بَبَ بَرَ قٍ بِرِن تَشُ ﭑ نَ. مِشِ يٌ مُ عَلَ شَ دِ كٌلٌن، قٌ بَبَ عَلَ. مِشِ يٌ مُ بَبَ عَلَ كٌلٌن، قٌ عَلَ شَ دِ، عَ نُن دِ نُ تِن عَ مَسٍندٍ نَشَن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 تٌ فّ يِ يَامَرِيٍ قِدٍ عَ قْشِرَبِرّ قُ نُن قِرِنيِيٍ مَ، عَ نَشَ كٍلِ مّننِ، عَ سِفَ يُوِقِيٍ شَ تَايٍ عَلَكٌ عَ شَ مِشِيٍ شَرَن، عَ عٍ كَوَندِ.]]></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وٌ قَ ﭑ مَ، وٌ تَن نَشٍيٍ تَفَنشِ، كٌتٍ بِنيٍ نَشٍيٍ شُن، ﭑ شَ مَلَبُي قِ وٌ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وٌ شَ ﭑ مَ كَرَقٌي نَن نَفٌرٌ وٌ كْن مَ، وٌ شَ قِندِ ﭑ مَ تَالِبِيٍ رَ، بَرِ مَ ﭑ بْحّ بّيشِ، عَ مُ تٍمَ. نَ كُي، وٌ بْحّ مَلَبُي سْتْمَ 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بَرِ مَ ﭑ كَرَقٌي نَشَن نَفٌرٌ مَ وٌ كْن، عَ مُ شْرْشْ، ﭑ كٌتٍ نَشَن دْشْمَ وٌ شُن، عَ مُ بِنيَ.»]]></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ننَبِ يَيَ تٌ عِسَ عَلَ شَ مِشِ سُفَندِشِ شَ قٍ مّ فٍيلِ كُي، عَ نَشَ عَ قْشِرَبِرّ ندٍيٍ شّي عِسَ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عَ مَشْرِن، «عِ قِندِشِ عَلَ شَ مِشِ سُفَندِشِ نَن نَ نَشَن لَنمَ عَ شَ قَ، كَ مُشُ شَ مِشِ فبّتّ نَن مَ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سَ نَشَ عٍ يَابِ، «وٌ قٍ نَشَن مّشِ نُن وٌ قٍ نَشَن تٌشِ، وٌ سَ نَ دّنتّفّ سَ يَيَ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دْنشُييٍ سٍ تٌمَ، نَمَتّيٍ حّرّ مَ، كُنّ كَنيِيٍ يَلَنمَ، تُلِشْرِيٍ قٍ مّمَ، قَشَمِشِيٍ كٍلِمَ، قُشَرِلَيٍ كَوَندِ مَ شِبَارُ قَن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يوّ نَ مِشِ بّ نَشَن مُ سِيكّمَ ﭑ مَ 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ننَبِ يَيَ قْشِرَبِرّيٍ تٌ سِفَ، عِسَ نَشَ حَمَ مَشْرِن يَيَ شَ قٍ مَ، «وٌ سِفَ مُنسٍ مَتٌدٍ وُلَ عِ؟ كَلٍ، قٌيٍ نَشَن نَمَشَمَ؟]]></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2026-06-13T21:22:38Z</dcterms:created>
  <dcterms:modified xsi:type="dcterms:W3CDTF">2026-06-13T21:22:38Z</dcterms:modified>
  <dc:title>Bible.com.au: مَتِي 11:1-30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