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3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تِي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شَ قُرٍ مَيٍ رَيَلَن، وٌ شَ قَشَمِشِيٍ رَكٍلِ، وٌ شَ كُنّ كَنيِيٍ رَ سّنِيّن، وٌ شَ حِننّيٍ كٍرِ. وٌ كِشِ نّ، وٌ مُ سٍسٍ قِ. وٌ قَن شَ مِشِ كِ نَ كِ.]]></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نَشَ شّيمَ، فبٍتِ، شَ نَ مُ عَ رَ كْبِرِ شَنِن وٌ شُن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مَن نَشَ فبْنقْي، دٌنمَ قِرِن ندٍ، سَنكِرِ، شَ نَ مُ عَ رَ شُلِ شَنِن وٌ شُن مَ. عَ لَنمَ بَلٌي شَ قِ وَلِكّ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نَ سٌ تَا نَشَن كُي، وٌ شَ مِشِ قَنيِ ندٍ قٍن نَشَن وٌ يِفِيَمَ، وٌ لُ نَا هَن وٌ سِفَ تَا فبّتّ.]]></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نَ سٌ مِشِيٍ شْنيِ، وٌ شَ عٍ شّي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شَ نَ قْشْي مِشِيٍ قَن، عَلَ شَ وٌ شَ دُبَ سُشُ عٍ شَ قٍ رَ. كْنْ شَ نَاكَيٍ مُ قَن، عَلَ نَشَ نَ دُبَ سُ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 مِشِيٍ مُ تِن وٌ رَ سّنّدٍ، شَ نَ مُ عَ رَ عٍ تٌندِ عٍ تُلِ مَتِدٍ وٌ شَ مَسٍنيِ رَ، وٌ نّ كٍلِمَ نَ بَنشِ شَ نَ مُ عَ رَ نَ تَا كُي، وٌ شَ مّننِ بّندّ رَكْنكْن وٌ سَنيِ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شَ نْندِ قَلَ وٌ بّ، كِيتِ سَ لْشْي، كِيتِ قَنمَ سٌدٌ مَ نُن فٌمٌرَ تَاكَيٍ رَ دَنفِقٍ نَ تَا مِشِيٍ رَ.»عِسَ قْشِرَبِرّيٍ قَمَ حَشَنكَتَدٍمَرَكِ ١٣‏؛٩ ٬ ١٣، لُكِ ١٢‏؛١١ ٬ ١٢، ٢١‏؛١٢ ٬ ١٩]]></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وٌ تُلِ مَتِ، ﭑ نَ وٌ شّيقٍ نّ عَلْ يّشّي نَشٍيٍ سٌمَ وُلَ بَرٍيٍ تَفِ. نَ كُي، وٌ شَ كْوتَ عَلْ يٍرٍ، وٌ يُفٍ شَ قَن عَلْ تُرُننَ شْ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 شَ وٌ يّتّ مَتَنفَ مِشِيٍ مَ، بَرِ مَ عٍ وٌ سٌمَ نّ كِيتِسَيٍ يِ رَ، عٍ وٌ بْنبْمَ نّ سّبّرّ رَ عٍ شَ سَلِدٍيٍ كُ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 شَ شّيرَ قُ نُن قِرِنيِيٍمَرَكِ ٣‏؛١٣ ٬ ١٩، لُكِ ٦‏؛١٢ ٬ ١٦]]></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وٌ شَنِنمَ نّ فٌمِنَيٍ نُن مَنفّيٍ يِرٍ ﭑ مَ قٍ رَ. نَ كُي، وٌ قِندِ مَ نّ ﭑ مَ سٍيدٍيٍ رَ عٍ تَن بّ، عَ نُن سِ فبّتّيٍ 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 وٌ سٌ نٍيٍ يِ رَ، وٌ نَشَ كْنتْقِلِ وٌ شَ مَسٍنيِ شَ قٍ رَ، وٌ نَشَن قَلَمَ نُن وٌ عَ قَلَمَ كِ نَشّ، بَرِ مَ نَ بِرِن قِمَ نّ وٌ مَ نَ وَشَتِ يَتِ.]]></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تَن شَ مُ وْيّنمَ، وٌ بَبَ عَلَ شَشِلِ نَن وْيّنمَ وٌ سَابُ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شِ قَمَ عَ نفَشَكٍرٍنيِ يَنقَدٍ، عَ عَ سَ مِشِيٍ بّلّشّ، عٍ شَ عَ قَشَ. بَبّ قَن نَ مْولِ نِيَمَ عَ شَ دِ رَ، دِيٍ قَن كٍلِمَ نّ عٍ بَرِ مَيٍ شِلِ مَ، عٍ شَ عٍ قَ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شِ بِرِن قَمَ وٌ شْندٍ ﭑ شِلِ شَ قٍ رَ، كْنْ نَشَن نَ وَكِلِ هَن عَ رَحْنيِ، نَ كَنيِ كِسِمَ 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شَ عٍ وٌ حَشَنكَتَ يِرٍ ندٍ، وٌ شَ وٌ فِ، وٌ سِفَ تَا فبّتّ. ﭑ شَ نْندِ قَلَ وٌ بّ، وٌ مُ فّمَ عِسِرَيِلَ تَا بِرِن عِحّرّدٍ عَ قَ لُ عَدَ مَ شَ دِ مُ قَ.»]]></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تَالِبِ مُ دَنفِمَ عَ كَرَ مْشْ رَ، كٌنيِ قَن مُ دَنفِمَ عَ مَرِفِ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لَنمَ تَالِبِ شَ لُ عَلْ عَ كَرَ مْشْ، كٌنيِ قَن شَ لُ عَلْ عَ مَرِفِ. شَ قْشْي شُنيِ شِلِ قَلَ حِننّ بّلّسّبُلُ، عٍ نَشَن قَلَمَ عَ شَ قْشْي مِشِيٍ شُن مَ، عَ حَن دَنفِمَ نَ رَ.»فَاشُقٍ عَلَ يَ رَمَرَكِ ٨‏؛٣٨، لُكِ ٩‏؛٢٦، ١٢‏؛٢ ٬ ٩]]></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وٌ نَشَ فَاشُ مِشِيٍ يَ رَ، بَرِ مَ قٍقٍ نْشُنشِ مُ نَ نَشَن مُ قَمَ مَكّنّندٍ، فُندٌ يٌ مُ نَ نَشَن مُ قَمَ كٌلٌندٍ.]]></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ﭑ نَشَن قَلَمَ وٌ بّ كْي رَ، وٌ شَ نَ مَسٍن يَنيِ رَ. وٌ نَشَن مّمَ مَكْيِكْيِ رَ، وٌ شَ دُنِحَ بِرِن نَكٌلٌن عَ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 نَشَ عَ قْشِرَبِرّ قُ نُن قِرِنيِيٍ شِلِ، عَ نْي سٌ عٍ يِ رَ عَلَكٌ عٍ شَ نْ حِننّيٍ كٍرِدٍ مِشِيٍ قْشْ رَ، عٍ مَن شَ نْ قُرٍ مَ مْولِ بِرِن نَيَلَندٍ.]]></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وٌ نَشَ فَاشُ مِشِيٍ يَ رَ نَشٍيٍ نْمَ مِشِ قَتٍ بّندّ نَن تُن قَشَدٍ، عَ قَ لِ عٍ مُ نْمَ وٌ نِي تَن مَسْتْدٍ. وٌ شَ فَاشُ عَلَ نَن يَ رَ، نَشَن نْمَ قَتٍ بّندّ نُن نِي سْنتْدٍ يَهَننَ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تُرُننَ قِرِن شَ مُ سَرَ مَ بَتَنكَ كٍرٍن نَ؟ كْنْ هَلِ شْنِ دِ كٍرٍن مُ بِرَ مَ بْشِ مَ شَ وٌ بَبَ عَلَ سَفٌ مُ عَ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وٌ شُنسّشّ يَتِ كْنتِشِ.]]></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كُي، وٌ نَشَ فَاشُ، بَرِ مَ وٌ تِدٍ فبٌ دَنفِ تُرُننَ شْنِ فَلِ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مِشِ يٌ نَشَن ﭑ كٌلٌنمَ عَ مَرِفِ رَ عَدَ مَدِيٍ يَ شْرِ، ﭑ قَن نَ كَنيِ كٌلٌنمَ ﭑ بَبَ يَ شْرِ عَرِيَن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كْنْ نَشَن نَ تٌندِ ﭑ كٌلٌندٍ عَ مَرِفِ رَ عَدَ مَدِيٍ يَ مَ، ﭑ قَن تٌندِ مَ نّ نَ كَنيِ رَكٌلٌندٍ ﭑ بَبَ رَ نَشَن نَ عَرِيَننَ.»عِسَ قْشِرَبِرّيٍ نُن تْورّلُكِ ١٢‏؛٥١ ٬ ٥٣، ١٤‏؛٢٦ ٬ ٢٧، ٩‏؛٢٣ ٬ ٢٤، مَرَكِ ٨‏؛٣٤ ٬ ٣٥]]></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وٌ نَشَ عَ مَحْشُن عَ ﭑ قَشِ بْحّسَ نَن نَ دُنِحَ. ﭑ مُ قَشِ بْحّسَ شَ رَ، ﭑ قَشِ سَنتِدّفّمَ نَن نَ.]]></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ﭑ قَشِ قَتَنيِ نَن نَ دِ شّمّ نُن عَ بَبَ تَفِ، دِ فِنّ نُن عَ نفَ تَفِ، مَمَدِ نُن عَ مَمَ تَفِ.]]></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مِشِ نفَشَكٍرٍنيِيٍ نَن قِندِ مَ عَ يَشُييٍ 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مِشِ نَشَن عَ بَبَ نُن عَ نفَ شَنُمَ دَنفِقٍ ﭑ تَن نَ، نَ كَنيِ مُ دَشَ عَ شَ لُ ﭑ سّيتِ مَ. مِشِ نَشَن عَ شَ دِ شَنُمَ دَنفِقٍ ﭑ تَن نَ، نَ كَنيِ مُ دَشَ عَ شَ لُ ﭑ سّيتِ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شّيرَ قُ نُن قِرِنيِ شِلِيٍ نَن يَ؛ عَ سِنفٍ، سِمْن، نَشَن مَن شِلِ ثِيّرِ، نُن عَ شُنيَ عَندِرٍ، سٍبٍدٍ شَ دِ يَكِ، نُن عَ شُنيَ يَيَ،]]></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شَ مِشِ نَشَن مُ تِن تْورّ نُن قَشّ رَ، عَ مُ بِرَ ﭑ قْشْ رَ، نَ كَنيِ مُ دَشَ عَ شَ لُ ﭑ سّيتِ مَ.]]></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مِشِ نَشَن وَ مَ عَ يّتّ رَكِسِقٍ، نَ كَنيِ لْيمَ نّ. نَشَن عَ يّتّ رَلْيمَ ﭑ تَن مَ قٍ رَ، نَ كَنيِ كِسِمَ نّ.»عِسَ قْشِرَبِرّيٍ رَ سّنّقٍمَرَكِ ٩‏؛٣٧،٤١، لُكِ ٩‏؛٤٨، ١٠‏؛١٦، يَيَ ١٣‏؛٢٠]]></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مِشِ نَشَن نَ وٌ رَ سّنّ، عَ ﭑ تَن نَن نَسّنّشِ. مِشِ نَشَن نَ ﭑ نَسّنّ، عَ ﭑ شّيمَ نَن نَسّنّشِ.]]></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مِشِ نَشَن نَ نَمِحْنمّ رَ سّنّ عَ شَ نَمِحْنمّحَ مَ، عَ بَرَايِ سْتْمَ نّ عَلْ نَمِحْنمّ. مِشِ نَشَن نَ تِنشِنتْي رَ سّنّ عَ شَ تِنشِنيِ مَ، عَ بَرَايِ سْتْمَ نّ عَلْ تِنشِنتْي.]]></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مِشِ نَشَن نَ هَلِ يٍ شِنبٍلِ ثْوتِ يَ كٍرٍن قِ يِ مِشِ شُرِ كٍرٍن مَ عَ تٌ قِندِشِ ﭑ قْشِرَبِرّ رَ، ﭑ شَ نْندِ قَلَ وٌ بّ، نَ كَنيِ مُ فَنمَ عَ بَرَايِ رَ مُكُ.»]]></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قِلِثُ نُن بَرٌتٌلٌمٍ، تٌمَسِ نُن مَتِيُ دُوتِ مَشِلِ، عَلِقَ شَ دِ يَكِ نُن تَدَ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مْن نَشَن شِلِ سٍلٌتِ، نُن يُدَ سِ عِسِكَرِيٌتِ نَشَن عِسَ يَنقَ.عِسَ عَ شَ شّيرَ قُ نُن قِرِنيِيٍ شّيقٍمَرَكِ ٦‏؛٧ ٬ ١٣، لُكِ ٩‏؛١ ٬ ٦]]></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سَ نَشَ يِ شّمّ قُ نُن قِرِنيِيٍ شّي يِ يَامَرِ رَ؛ «وٌ نَشَ سِفَ مِشِيٍ يِرٍ يُوِقِيٍ مُ نَشٍيٍ رَ، وٌ نَشَ سٌ سَمَرِكَيٍ شَ تَايٍ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شَ سِفَ عِسِرَيِلَكَيٍ نَن شْن، نَشٍيٍ لُشِ عَلْ يّشّي لْيشِ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شَ كَوَندِ تِ كِرَ شْن عَ عَلَ شَ مَنفّيَ نِينِ بَرَ مَكْرّ.]]></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2026-06-15T08:44:23Z</dcterms:created>
  <dcterms:modified xsi:type="dcterms:W3CDTF">2026-06-15T08:44:23Z</dcterms:modified>
  <dc:title>Bible.com.au: مَتِي 10:1-42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