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نَشَ يٍهٌسَقَتِ سْتْ.يٍهٌسَقَتِ نَشَ يٍهٌرَ مِ سْتْ.يٍهٌرَ مِ نَشَ يُسِيَ سْ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سِيَ نَشَ يٌتَمِ سْتْ.يٌتَمِ نَشَ عَشَسِ سْتْ.عَشَسِ نَشَ شٍسٍكِيَ سْ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سٍكِيَ نَشَ مَنَسِ سْتْ.مَنَسِ نَشَ عَمٌن سْتْ.عَمٌن نَشَ يٌسِيَ سْ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سِيَ نَشَ يٍكٌنِيَ نُن عَ شُنيَيٍ سْتْ،عِسِرَيِلَكَيٍ شَنِنشِ بَبِلْن تّمُي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سِفَ بَبِلْن، يٍكٌنِيَ نَشَ سَلَتِيٍلِ سْتْ.سَلَتِيٍلِ نَشَ سٌرٌبَبٍلِ سْ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رٌبَبٍلِ نَشَ عَبِيُدِ سْتْ.عَبِيُدِ نَشَ عٍلِيَكِمِ سْتْ.عٍلِيَكِمِ نَشَ عَسٌرٌ سْ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 نَشَ سَدْكِ سْتْ.سَدْكِ نَشَ عَشِمِ سْتْ.عَشِمِ نَشَ عٍلِيُدِ سْ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يُدِ نَشَ عٍلٍيَسَرِ سْتْ.عٍلٍيَسَرِ نَشَ مَتَن سْتْ.مَتَن نَشَ يَشُبَ سْ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شُبَ نَشَ يُسُقُ سْتْ.يُسُقُ نَشَ مَرِيَمَ دْشْ.مَرِيَمَ نَن قِندِ عِسَ نفَ رَ،نَشَن شِلِ عَلَ شَ مِشِ سُفَندِ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بِرِن نَلَنشِ بٍنبَ دْشْ قُ نُن نَانِ، كٍلِ عِبُرَهِمَ مَ سَ دْشْ دَوُدَ رَ. عَ بِرِن نَلَنشِ بٍنبَ دْشْ قُ نُن نَانِ، كٍلِ دَوُدَ مَ، هَن عِسِرَيِلَكَيٍ سِفَ تّمُي نَشّ بَبِلْن. عَ بِرِن نَلَنشِ بٍنبَ دْشْ قُ نُن نَانِ، كٍلِ عِسِرَيِلَكَيٍ سِفَ تّمُي مَ بَبِلْن، هَن عَ سَ دْشْ عَلَ شَ مِشِ سُفَندِشِ شَ وَشَتِ رَ.عِسَ بَرِ كِ نَشّلُكِ ١‏؛٢٦ ٬ ٣٨، ٢‏؛١ ٬ ٧]]></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بٍنبَيٍلُكِ ٣‏؛٢٣ ٬ ٣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شَ مِشِ سُفَندِشِ عِسَ شَ بَرِ رَبَ يِ كِ نّ؛ يُسُقُ نُ بَرَ عِسَ نفَ مَرِيَمَ شَ كٌتٍ دْشْ، كْنْ بٍينُن عٍ شَ كَقُ، مَرِيَمَ نَشَ تّيفّ عَلَ شَشِلِ سّنِيّنشِ شَ كَابَنَكٌ سَابُ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مْرِ يُسُقُ تٌ قِندِشِ تِنشِنتْي رَ، عَ مُ نُ وَشِ مَرِيَمَ شِلِ كَنَقٍ. عَ نَشَ نَتّ تٌنفٌ عٍ شَ قَتَن فُندٌحْشْحَ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 عَ مَحْشُنمَ نَ قٍ مَ تّمُي نَشّ، مَرِفِ شَ مَلٍكّ ندٍ نَشَ مِنِ عَ مَ شِيٍ كُي، عَ عَ مَسٍن عَ بّ، «يُسُقُ، عِ تَن نَشَن كٍلِشِ دَوُدَ بْنسْي، عِ نَشَ فَاشُ عِ شَ فِنّ مَرِيَمَ قُتِقٍ رَ، بَرِ مَ عَ تّيفّشِ دِ نَشَن مَ، عَ قَتَنشِ عَلَ شَشِلِ سّنِيّنشِ شَ كَابَنَكٌ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رِيَمَ قَمَ دِ شّمّ نَن بَرِدٍ. عِ شَ عَ شِلِ سَ عِسَ، بَرِ مَ عَ تَن نَن قَمَ عَ شَ حَمَ رَكِسِدٍ عٍ شَ يُنُبِ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بِرِن نَبَ نّ عَلَكٌ مَرِفِ نَشَن مَسٍن نَمِحْنمّ سَابُي رَ، عَ شَ كَمَلِ عَلْ عَ سّبّشِ كِتَابُي كُي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فِنّدِ مّدِ تّيفّمَ نّ، عَ دِ شّمّ بَرِ.عٍ عَ شِلِ قَلَمَ نّ عٍمَنُوّلِ.»نَ نَن نَ كِ، «عَلَ نَ وٌن 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سُقُ تٌ شُنُ، عَ نَشَ مَرِفِ شَ مَلٍكّ شَ يَامَرِ رَبَتُ، عَ عَ شَ فِنّ شَ قُتِ شِ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عَ مُ عَ كٌلٌن فِنّ رَ هَن مَرِيَمَ شَ دِ شّمّ بَرِ شَنبِ. عَ نَشَ نَ دِ شِلِ سَ عِسَ.]]></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عَلَ شَ مِشِ سُفَندِشِ نَشَن قَتَن دَوُدَ نُن عِبُرَهِمَ بْنسْي رَ، عَ بٍنبَيٍ شِلِيٍ نَن يِ 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بُرَهِمَ نَشَ عِسِيَفَ سْتْ.عِسِيَفَ نَشَ يَشُبَ سْتْ.يَشُبَ نَشَ يُدَ نُن عَ تَارَيٍ نُن عَ شُنيَيٍ سْ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دَ نَشَ ثٍرٍ سِ نُن سٍرَ سْتْ، تَمَرِ شَ دِيٍ.ثٍرٍ سِ نَشَ شٍسِرٌن سْتْ.شٍسِرٌن نَشَ عَرَ مِ سْ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رَ مِ نَشَ عَمِنَدَبٌ سْتْ.عَمِنَدَبٌ نَشَ نَشَسٌن سْتْ.نَشَسٌن نَشَ سَلِمٌن سْ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لِمٌن نَشَ بٌو سُ سْتْ، رَشَبِ شَ دِ.بٌو سُ نَشَ عٌبٍدٌ سْتْ، رُتِ شَ 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بٍدٌ نَشَ يِسَيِ سْتْ.يِسَيِ نَشَ دَوُدَ سْتْ.مَنفّ دَوُدَ نَشَ سُلٍمَنِ سْتْعُرِيَ شَ فِنّ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لٍمَنِ نَشَ رٌبٌوَ مِ سْتْ.رٌبٌوَ مِ نَشَ عَبِيَ سْتْ.عَبِيَ نَشَ عَسَ سْتْ.]]></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2026-08-15T13:55:59Z</dcterms:created>
  <dcterms:modified xsi:type="dcterms:W3CDTF">2026-08-15T13:55:59Z</dcterms:modified>
  <dc:title>Bible.com.au: مَتِي 1:1-25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