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مَلَكِ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قَن شَ وٌ مَشْرِن. عَدَ مَدِ نْمَ عَ مَرِفِ عَلَ مُحَدٍ؟ كْنْ وٌ تَن يَتِ بَرَ ﭑ مُحَ. وٌ نُ قَ ﭑ مَشْرِن، ‹مُشُ بَرَ مُنسٍ مُحَ عِ مَ؟› ﭑ شَ وٌ يَابِ. وٌ بَرَ ﭑ مَ قَرِلّيٍ نُن ﭑ مَ سّرّشّيٍ مُحَ.]]></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بَرَ وٌ بْنسْي بِرِن دَنكَ نَ مُحّ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قَ قَرِلّ بِرِن نَ عَلَ شَ بَنشِ، قَرِلّ رَفَتَدٍ، عَلَكٌ بَلٌي شَ لُ ﭑ مَ بَنشِ كُي. وٌ شَ ﭑ تَن مَنفّ عَلَتَلَ مَتٌ، شَ ﭑ مُ قَمَ بَرَكّ فبٍفبٍ رَفٌرٌدٍ وٌ مَ كٍلِقٍ كٌورٍ نَشَن دَنفِ وٌ شَ سٍ رَفَتَدٍ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نِمَسٍيٍ قَشَمَ نّ نَشٍيٍ وٌ شَ شّيٍ نُن وٌ شَ وّنِ بِلِيٍ كَنَمَ. مَنفّ عَلَتَلَ شَ مَسٍنيِ نَن نَ 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تّمُي سِ بِرِن قَمَ نّ وٌ شَ بْشِ شِلِ قَلَدٍ حّلّشِن بْشِ، بَرِ مَ بَرَكّ نَ وٌ شْنيِ. مَنفّ عَلَتَلَ شَ مَسٍن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نَشّ، «وٌ بَرَ وْيّنيِ شْرْشْي قَلَ ﭑ بّ، كْنْ وٌ ﭑ مَشْرِنقٍ، ‹مُشُ بَرَ وْيّنيِ شْرْشْي مُندُن قَلَ عِ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شَ وٌ يَابِ. وٌ نَشّ، ‹فٍينِ يٌ مُ نَ عَلَ شَ بَتُي كُي. مُشُ بَرَ عَ شَ سّرِيّ سُشُ، مُشُ بَرَ تْورْ عَ شَ قٍ رَ، كْنْ مُشُ فٍينِ مُندُن سْتْشِ مَنفّ عَلَتَلَ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تَن بّ، مِشِ نَشَن عَ يّتّ عِتٍمَ، عَ حّلّشِنمَ نّ، مِشِ كٌبِ نَن فٍينِمَ، عَلَ مَتَندِلَ مُ حَشَنكَتَ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وْيّنيِ شَنبِ، مِشِ نَشَن نُ فَاشُمَ عَلَ يَ رَ، عٍ بَرَ لُ يِرٍ كٍرٍن، عٍ وْيّن عٍ بٌورٍ رَ. عَلَتَلَ بَرَ عٍ شُي مّ عَ قَنيِ رَ. نَ عَلَ يَرَفَاشُييٍ شِلِ بَرَ سّبّ سّبّلِ ندٍ رَ عَلَ يَ عِ، بَرِ مَ عٍ نُ بَرَ عَلَتَلَ شِلِ بِن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عَلَتَلَ نَشّ، «نٍيٍ قِندِشِ ﭑ مَ حَمَ يَتِ يَتِ نَن نَ. ﭑ عٍ رَتَنفَمَ نّ كِيتِ سَ لْشْي عَلْ بَبَ نَشَن كِنِكِنِمَ عَ شَ دِ قَنيِ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كِي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كُي وٌ مَن قَمَ نّ مِشِ كٌبِ نُن مِشِ قَنيِ تَفِ رَ سَ كٌلٌندٍ، عَلَ بَتُلَيٍ نُن عَلَ مَتَندِلَ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لْشْي قَمَ نّ. عَلَ قَمَ نّ تّ بٍلٍبٍلٍ رَ يّتّ عِفبٌي نُن مِشِ كٌبِيٍ بّ. عَ عٍ فَنمَ نّ عَلْ سّشّ. مَنفّ عَلَتَلَ شَ مَسٍنيِ نَن نَ كِ. عٍ شَ قٍ سٍسٍ مُ لُمَ نَا.]]></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وٌ تَن نَشٍيٍ فَاشُمَ ﭑ شِلِ يَ رَ، ﭑ يَلَنيِ رَقَمَ وٌ مَ عَلْ سٌفٍ يَلَنيِ نَشَن نَمِنِمَ فّيسّفّ. وٌ بِرَ مَ نّ عَلَ قْشْ رَ حّلّشِنيِ كُي عَلْ نِنفٍ يْرّ نَشَن بِرَ مَ حٌوفٍ نّينّ قْشْ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مِشِ حَاشُييٍ مَبٌرٌنمَ نّ عَلْ شُبٍ نَشَن لُمَ وٌ سَنيِ بُن مَ. ﭑ نَ نَ لْشْي رَقَلَقٍ وٌ بّ. مَنفّ عَلَتَلَ شَ مَسٍنيِ نَن نَ كِ.»]]></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شَ رَتُ ﭑ مَ كٌنيِ مُنسَ شَ سّرِيّ مَ، ﭑ يَامَرِيٍ نَشٍيٍ قِشِ عَ مَ شٌرٍبٍ فٍيَ قَرِ عِسِرَيِلَكَيٍ بِرِن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قَمَ نّ عَننَبِ عٍلِيَ شّيدٍ وٌ مَ، بٍينُ عَلَتَلَ شَ لْشْي بٍلٍبٍلٍ مَفَاشُشِ شَ قَ.]]></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بَبَيٍ نُن عٍ شَ دِيٍ دّ رَقَنمَ نّ، شَ نَ مُ عَ رَ، ﭑ قَ وٌ شَ بْشِ هَلَكِ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وٌ يَ تِ، ﭑ قَمَ نّ ﭑ مَ شّيرَ شّيدٍ نَشَن كِرَ يَءِلَنمَ ﭑ بّ. وٌ مَرِفِ، وٌ نَشَن قٍنقٍ، عَ قَمَ نّ سٌدٍ عَ شَ هْرْ مْبَنشِ كُي كٍرٍن نَ. سَاتّ شّيرَ، وٌ وَ مَ نَشَن شْن، عَ نَ قَقٍ. مَنفّ عَلَتَلَ شَ مَسٍنيِ نَن نَ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 قَ، ندٍ نْمَ سُو سَدٍ عَ رَ؟ ندٍ نْمَ تِدٍ عَ يَ عِ؟ بَرِ مَ عَ لُمَ نّ عَلْ شَبُرٍ تّ نَشَن سٍ رَشُنُمَ. عَ لُمَ نّ عَلْ شْسِ بَسٍ دُفِ شَيٍ نَشَن نَوَلِ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مَ نّ فبٍتِ رَشُنُدٍ، عَ عَ فبِ بَ. عَ لٍوِ شَ دِيٍ رَ سّنِيّنمَ نّ. عَ عٍ رَشُنُمَ نّ عَلْ شّيمَ عَ نُن فبٍتِ، عَ عٍ فبِ بَ. عٍ شَ قِندِ سّرّشّدُبّيٍ رَ عَلَتَلَ بّ نَشٍيٍ سّرّشّ بَمَ تِنشِنيِ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مُي، يُدَيَ نُن دَرِ سَلَمُ شَ سّرّشّ رَقَنمَ نّ عَلَتَلَ مَ عَلْ تّمُي دَنفِشِ، عَلْ وَشَتِ 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قَمَ نّ وٌ شَ كِيتِ سَدٍ. ﭑ كِيتِ سَمَ نّ كٍرٍن نَ مَندُرُلَيٍ، يّنّلَيٍ، وُلٍ قَلّيٍ، نُن مِشِ كٌبِيٍ مَ نَشٍيٍ وَلِكّ سَرٍ دٌنمَ، نَشٍيٍ كَاحّ فِنّيٍ، كِرِدِيٍ، نُن شْحّيٍ تْورْ مَ. ﭑ كِيتِ سَمَ نّ مِشِيٍ مَ نَشٍيٍ مُ فَاشُمَ ﭑ يَ رَ. مَنفّ عَلَتَلَ شَ مَسٍنيِ نَن نَ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تٌ قِندِشِ عَلَتَلَ نَن نَ، نَشَن مُ عَ شُي مَسَرَ مَ، وٌ تَن يَشُبَ شَ دِيٍ تَن مُ قَ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بِ وٌ بٍنبَيٍ شَ تّمُي، وٌ بَرَ ﭑ مَ سّرِيّ كَنَ، وٌ بَرَ عَ مَتَندِ. يَكْسِ، وٌ شَ فبِلٍن ﭑ مَ، ﭑ قَن فبِلٍنمَ نّ وٌ يِرٍ. مَنفّ عَلَتَلَ شَ مَسٍنيِ نَن نَ كِ.»«كْنْ وٌ نَ ﭑ مَشْرِنقٍ، ‹مُشُ شَ فبِلٍن عِ مَ دِ؟›]]></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2026-06-13T22:39:20Z</dcterms:created>
  <dcterms:modified xsi:type="dcterms:W3CDTF">2026-06-13T22:39:20Z</dcterms:modified>
  <dc:title>Bible.com.au: عَننَبِ مَلَكِ 3:1-24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