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مَلَكِ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نَ شُرُ سٍ دْنشُي بَ سّرّشّ رَ، نَ قَن؟ وٌ نَ قَ شُرُ سٍ مَبّنشِ رَ، شَ نَ مُ شُرُ سٍ قُرَشِ رَ، نَ قَن؟ شَ وٌ بَرَ نَ سّرّشّ مْولِ سٌ وٌ شَ مَنفّ يِ رَ، عَ حّلّشِنمَ نّ وٌ رَ؟ عَ وٌ رَ سّنّمَ نّ عَ قَنيِ رَ؟ مَنفّ عَلَتَلَ شَ مَسٍنيِ نَ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وٌ عَلَ مَكُلَ نَ سّرّشّ مْولِ رَ، عَ هِننّمَ وٌ رَ، عَ وٌ رَ سّنّمَ عَ قَنيِ رَ؟ مَنفّ عَلَتَلَ شَ مَسٍنيِ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لَنمَ مِشِ ندٍ وٌ يَ مَ عَ شَ ﭑ مَ هْرْ مْبَنشِ نَادّ بَلَن، عَلَكٌ وٌ نَشَ تّ رَدّشّ ﭑ مَ سّرّشّبَدٍ قَرِ قُقَقُ. وٌ شَ قٍ مُ رَقَن ﭑ مَ. ﭑ تَن مَنفّ عَلَتَلَ، ﭑ شَ عَ قَلَ وٌ بّ عَ ﭑ مُ وَ مَ وٌ شَ سّرّشّ شْن، ﭑ مُ عَ تٌنفٌمَ! مَنفّ عَلَتَلَ شَ مَسٍنيِ نَن نَ كِ.»]]></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لِقٍ سٌفٍتٍدٍ، سِفَقٍ هَن سٌفٍفٌرٌدٍ ﭑ شِلِ شُنفبٌ سِ بِرِن تَفِ. يِرٍ بِرِن، عٍ قَمَ نّ سُرَيِ فَندٍ ﭑ شِلِ رَ، عٍ قَ سّرّشّ سّنِيّنشِ رَ ﭑ مَ بِنيّ شَ قٍ رَ. مَنفّ عَلَتَلَ شَ مَسٍنيِ نَن نَ 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وٌ تَن ﭑ شِلِ يٍلٍبُمَ. وٌ نُ قَ عَ قَلَ، ‹مَرِفِ شَ سّرّشّبَدٍ مُ سّنِيّنشِ، سّرّشّ نَشَن بَمَ مّننِ عَ مُ قَ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وٌ شُنيِ سُشُمَ، وٌ نُ قَ سْنشْ، ‹تَفَنيِ مُندُن يِ كِ!› ﭑ تَن مَنفّ عَلَتَلَ، ﭑ شَ عَ قَلَ وٌ بّ، ﭑ مُ قَمَ وٌ شَ شُرُ سٍ مَشْنْشِ، وٌ شَ شُرُ سٍ مَبّنشِ، نُن وٌ شَ شُرُ سٍ قُرَشِ تٌنفٌدٍ ﭑ مَ سّرّشّبَدٍ سْنْن. مَنفّ عَلَتَلَ شَ مَسٍنيِ نَن نَ 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دَنكّ نَ مِشِ كٌرِنتٍشِ بّ يّشّي كٌنتٌنيِ نَ نَشَن شَ فْورّ يَ مَ، كْنْ عَ قَ شُرُ سٍ مَشْنْشِ تَن بَ سّرّشّ رَ عَ شَ مَرَكَلِ رَكَمَلِقٍ رَ. مَنفّ شُنفبٍ نَ ﭑ نَ، نَشَن شِلِ مَفَاشُ سِ بِرِن تَفِ. مَنفّ عَلَتَلَ شَ مَسٍنيِ نَن نَ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تَلَ شَ وْيّنيِ شْرْشْ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وْيّنيِ شْرْشْي عِسِرَيِلَكَيٍ بّ عَننَبِ مَلَكِ سَابُ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 مَسٍنيِ نَن يَ، «ﭑ بَرَ وٌ شَنُ، كْنْ وٌ مَشْرِنيِ تِمَ ﭑ مَ، ‹عَلَ، مُشُ شَ مَرَقَنيِ نَ مِندٍن؟›» عَلَ نَشّ، «يَشُبَ تَارَ شَ مُ لَنشِ عٍسَيُ مَ؟ يَشُبَ تَن عَ رَقَن ﭑ تَن عَلَ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ﭑ بَرَ عٍسَيُ تَن نَحَاشُ. ﭑ بَرَ عَ شَ بْشِ فٍيَ يِرٍ مَقِندِ فبٍنفبٍرٍن يِرٍ رَ. ﭑ بَرَ عَ كّ سٌ وُلَءِ بَرٍيٍ يِ رَ نَشٍيٍ نَ فبٍنفبٍرٍن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عٍدٌنكَيٍ، نَشٍيٍ كٍلِشِ عٍسَيُ بْنسْي، عَ قَلَ، ‹وٌن بَرَ فبَلٌي سْتْ، كْنْ وٌن نَ يَءِلَنمَ،› مَنفّ عَلَتَلَ عٍ يَابِمَ نّ، ‹شَ وٌ بَنشِ تِ، ﭑ نَ رَبِرَ مَ نّ.› عٍ شِلِ قَمَ نّ قَلَدٍ، ‹حَاشُحَ بْشِ.› عٍ عَ قَلَمَ نّ حَمَ نَ عَ رَ عَلَتَلَ شْنْشِ نَشَن مَ تّمُي بِرِ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يَيٍ قَمَ نّ عَ تٌدٍ. وٌ يّتّ يَتِ عَ قَلَمَ نّ، ‹عَلَتَلَ شَ مَنفّيَ سّنبّ فبٌ دُنِحَ بِرِن، هَلِ عِسِرَيِلَ بْشِ قَرِ مَ.›»مَرِفِ بَتُي نَشَن شْ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 تَن عَ بَبَ بِنيَمَ نّ، كٌنيِ قَن عَ مَرِفِ بِنيَ. شَ ﭑ تَن نَن نَ وٌ بَبَ رَ، ﭑ مَ بِنيّ نَ مِندٍن؟ شَ ﭑ تَن نَن نَ وٌ مَرِفِ رَ، ﭑ مَ بِنيّ نَ مِندٍن؟ ﭑ تَن وٌ شَ مَنفّ عَلَتَلَ، ﭑ شَ عَ قَلَ وٌ بّ، وٌ نَ ﭑ شِلِ يٍلٍبُقٍ. كْنْ وٌ ﭑ مَشْرِنقٍ، ‹مُشُ عِ شِلِ يٍلٍبُشِ 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 ﭑ شِلِ يٍلٍبُقٍ وٌ شَ سّرّشّ سّنِيّنتَرٍيٍ نَن نَ وٌ نَشٍيٍ سَمَ ﭑ مَ سّرّشّبَدٍ قَرِ. وٌ مَن ﭑ مَشْرِنمَ، ‹مُشُ قَشِ سّرّشّ سّنِيّنتَرٍ مُندُن نَ؟› ﭑ شَ عَ قَلَ وٌ بّ، وٌ بَرَ ﭑ مَ سّرّشّبَدٍ شَ قٍ يٍلٍبُ.]]></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2026-06-15T08:18:11Z</dcterms:created>
  <dcterms:modified xsi:type="dcterms:W3CDTF">2026-06-15T08:18:11Z</dcterms:modified>
  <dc:title>Bible.com.au: عَننَبِ مَلَكِ 1:1-14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