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دٍيٍ عَ قَلَ عَ عَننَبِ عٍلِيَ نَن فبِلٍنشِ، ندٍيٍ عَ قَلَ عَ نَمِحْنمّ فبّتّ نَشَن نُ نَ دُنِحّ تّمُي دَنفِشِ، نَ نَن مَن كٍلِ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هٍرٌدٍ نَشَ عَ قَلَ، «يَيَ تَن، ﭑ بَرَ نَ شُنيِ بٌلٌن عَ دّ عِ. كْنْ ندٍ قَ يِ تَن نَ، ﭑ نَشَن شَ قٍ مّمَ يِ كِ؟» نَ كُي، عَ نَشَ سٌ كَتَقٍ عَ شَ عِسَ تٌ.عِسَ دٌنسٍ قِقٍ مِشِ وُلُ سُولِ مَمَتِيُ ١٤‏؛١٣ ٬ ٢١، مَرَكِ ٦‏؛٣٠ ٬ ٤٤]]></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رَيٍ تٌ فبِلٍن، عٍ قٍ نَشٍيٍ رَبَشِ، عٍ نَشَ عَ بِرِن دّنتّفّ سَ عِسَ بّ. عَ قَن نَشَ عٍ شَنِن بٍتٍسَيِدَ عٍ شَ لُ عٍ شَتِ مَ يِرٍ كٍ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حَمَ تٌ عَ كٌلٌن، عٍ نَشَ بِرَ عِسَ قْشْ رَ. عَ قَن نَشَ عٍ رَلَن، عَ وْيّن عٍ بّ عَلَ شَ مَنفّيَ نِينِ شَ قٍ رَ، عَ قُرٍ مَيٍ رَيَ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نمَرٍ تٌ سٌ قْلْ، عِسَ قْشِرَبِرّ قُ نُن قِرِنيِيٍ نَشَ عٍ مَسٌ عَ رَ، عٍ عَ قَلَ عَ بّ، «حَمَ رَيٍنسٍن عَلَكٌ عٍ شَ سَ سٌ تَايٍ نُن دَاشَيٍ نَشٍيٍ نَ بٍ رَبِلِنيِ، عٍ شَ سَ يِفِيَدٍيٍ نُن دٌنسٍيٍ قٍن، بَرِ مَ وٌن نَ وُلَ نّ يِ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نَشَ عَ قَلَ عٍ بّ، «وٌ تَن نَن شَ دٌنسٍ قِ عٍ مَ.» عَ قْشِرَبِرّيٍ نَشَ عَ يَابِ، «سٍسٍ مُ نَ مُشُ يِ بَقٍ تَامِ سُولِ نُن يّشّ قِرِن نَ. كَ مُشُ تَن نَن شَ سِفَ دٌنسٍ سَرَدٍ يِ حَمَ بِرِ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يٍ نَشٍيٍ نُ نَ نَا، شّمّيٍ كْنتِ نَشَ سِفَ هَن وُلُ سُولِ حْندْن.عِسَ نَشَ عَ قَلَ عَ قْشِرَبِرّيٍ بّ، «وٌ عَ قَلَ مِشِيٍ بّ عٍ شَ دْشْ عٍ تٌنفٌ سُولِ سُو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قَن نَشَ عَ رَبَ نَ كِ، عٍ مِشِ بِرِن نَدْ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نَ تَامِ سُولِ نُن نَ يّشّ قِرِن تٌنفٌ، عَ عَ يَ رَتٍ كٌورٍ مَ، عَ قَ عَلَ نُوَلِ سَ. عَ نَشَ تَامِيٍ عِفِرَ، عَ قَ عٍ سٌ عَ قْشِرَبِرّيٍ يِ رَ، عَلَكٌ عٍ شَ عٍ عِتَشُن حَمَ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بِرِن نَشَ عٍ دّفٍ هَن عٍ وَ سَ. دٌنسٍ دْنشْي شُنتُنيِيٍ تٌ مَتٌنفٌ، دٍبٍ قُ نُن قِرِن نَن نَقٍ.ثِيّرِ عِسَ كٌلٌنقٍ عَلَ شَ مِشِ سُفَندِشِ رَ،نُن عِسَ عَ شَ قَشّ نُن مَرَكٍلِ شَ قٍ مَسٍنقٍمَتِيُ ١٦‏؛١٣ ٬ ٢٨، مَرَكِ ٨‏؛٢٧ ٬ ٣٠]]></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 قْشِرَبِرّ قُ نُن قِرِنيِيٍ شّيقٍمَتِيُ ١٠‏؛٥ ٬ ٤٢، مَرَكِ ٦‏؛٧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لْشْ ندٍ عِسَ نُ نَ عَلَ مَشَندِقٍ عَ شَتِ مَ. عَ قْشِرَبِرّيٍ قَن نُ نَ نَا. عَ نَشَ عٍ مَشْرِن، عَ نَشّ، «مِشِيٍ مُنسٍ قَلَمَ ﭑ مَ قٍ رَ؟ ندٍ لَنشِ ﭑ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يَابِ، «ندٍيٍ عَ قَلَمَ، عَننَبِ يَيَ شُنشَ. ندٍيٍ عَ قَلَمَ، عَننَبِ عٍلِيَ. ندٍيٍ عَ قَلَمَ، نَمِحْنمّ فبّتّ نَشَن قَشَ وَشَتِ دَنفِشِ، نَ نَن مَن كٍ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مَن نَشَ عٍ مَشْرِن، «كْنْ وٌ تَن نَشّ دِ؟ ندٍ ﭑ نَ؟» ثِيّرِ نَشَ عَ يَابِ، «عَلَ شَ مِشِ سُفَندِشِ نَن 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مَتِنتِن عٍ رَ، عَ عٍ يَمَرِ، عٍ نَشَ عَ شَ قٍ قَلَ مِشِ 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مَن نَشَ عَ مَسٍن عٍ بّ، «قٌ عَدَ مَ شَ دِ شَ تْورّ فبٍفبٍ سْتْ. يُوِقِيٍ شَ قٌرِيٍ، سّرّشّدُبّ كُنتِفِيٍ، نُن سّرِيّ كَرَ مْشْيٍ مُ قَمَ لَدٍ عَ رَ، عٍ عَ قَشَمَ نّ، كْنْ عَ مَن شَ كٍلِ قَشّ مَ عَ شِ سَشَن 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مَسٍن بِرِن بّ، «شَ مِشِ وَ بِرَقٍ ﭑ قْشْ رَ، عَ شَ تٌندِ عَ يّتّ مَ، عَ شَ تِن تْورّ نُن قَشّ رَ لْشْي بِرِن، عَ بِرَ ﭑ قْ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ن وَ مَ عَ يّتّ رَكِسِقٍ، نَ كَنيِ لْيمَ نّ. نَشَن عَ يّتّ رَلْيمَ ﭑ تَن مَ قٍ رَ، نَ كَنيِ كِسِ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نِحَ بِرِن سْتْي مُنسٍ قَنمَ مِشِ مَ، شَ عَ سِفَمَ يَهَننَ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ن يٌ يَافِمَ ﭑ تَن نُن ﭑ مَ وْيّنيِ شَ قٍ رَ، ﭑ تَن عَدَ مَ شَ دِ قَمَ عَ نْرّ كُي تّمُي نَشّ نُن عَ بَبَ عَلَ نُن عَ شَ مَلٍكّ سّنِيّنشِيٍ شَ نْرّ، ﭑ قَن يَافِمَ نّ نَ كَنيِ شَ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شَ نْندِ قَلَ وٌ بّ، مِشِ ندٍيٍ تِشِ وٌ يَ مَ بٍ، نَشٍيٍ مُ قَشَمَ قٌ عٍ عَلَ شَ مَنفّيَ نِينِ تٌ.»عِسَ نْرْقٍمَتِيُ ١٧‏؛١ ٬ ٣، مَرَكِ ٩‏؛١ ٬ ١٣]]></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عَ قْشِرَبِرّ قُ نُن قِرِنيِيٍ مَلَن، عَ نَشَ سّنبّ نُن نْي قِ عٍ مَ عَلَكٌ عٍ شَ نْ حِننّيٍ كٍرِدٍ مِشِيٍ قْشْ رَ، عٍ مَن شَ نْ قُرٍ مَ مْولِ بِرِن نَيَلَن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 مَسٍنيِ دَنفِ شَنبِ شِ سٌلٌمَسَشَن حْندْن، عِسَ نَشَ ثِيّرِ، يَيَ، نُن يَكِ شَنِن فٍيَ قَرِ عَلَ مَشَندِ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تٌ نُ عَلَ مَشَندِقٍ، عَ يَتَفِ نَشَ مَسَرَ. عَ شَ دُفِيٍ قَن نَشَ قِيشّ عَلْ نَءِيَلَن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عَننَبِ مُنسَ نُن عَننَبِ عٍلِيَ نَشَ مِنِ عٍ مَ، عٍ نُن عِسَ نَشَ وْيّ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نِ نْرّ شُنفبٍ نَن كُي، عٍ نُ وْيّنقٍ عِسَ بّ عَ شَ قَشّ شَ قٍ مَ، نَشَن نُ قَقٍ كَمَلِدٍ دَرِ سَلَ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شْلِ نُ بَرَ نْ ثِيّرِ نُن عَ بٌورٍيٍ رَ، كْنْ عٍ تٌ شُنُ، عٍ نَشَ عِسَ شَ نْرّ تٌ، عَ نُن نَ شّمّ قِرِن نَشٍيٍ نُ نَ عَ قّ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شّمّ قِرِنيِيٍ تٌ نُ كٍلِقٍ عِسَ شُن، ثِيّرِ نَشَ عَ قَلَ عَ بّ، «مَرِفِ، قٍ قَنيِ نَ عَ رَ مُشُ تٌ نَ بٍ يِ كِ. مُشُ شَ لِنفِرَ سَشَن يَءِلَن، كٍرٍن عِ فبٍ، كٍرٍن عَننَبِ مُنسَ فبٍ، كٍرٍن عَننَبِ عٍلِيَ فبٍ.» ثِيّرِ مُ نُ عَ كٌلٌنشِ عَ نُ سٍسٍ نَشَن قَلَ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نُ نَ وْيّنقٍ، نُشُي نَشَ فٌرٌ عٍ مَ. ثِيّرِ نُن عَ بٌورٍيٍ نَشَ فَاشُ عٍ تٌ عَ تٌ نُشُي بَرَ دِن عٍ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ي ندٍ نَشَ مِنِ نُشُي كُي، عَ عَ مَسٍن، «ﭑ مَ دِ نَن يَ، ﭑ مَ مِشِ سُفَندِشِ. وٌ وٌ تُلِ مَتِ عَ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شُي تٌ فّ وْيّندٍ، عٍ نَشَ عِسَ تٌ عَ كٍرٍن. عَ قْشِرَبِرّيٍ قٍ نَشَن تٌشِ عٍ يَ رَ، عٍ نَشَ دُندُ عَ قٍ مَ، عٍ مُ عَ قَلَ مِشِ يٌ بّ نَ وَشَتِ.عِسَ حِننّ كٍرِقٍ دِ مّدِ ندٍ قْشْ رَمَتِيُ ١٧‏؛١٤ ٬ ٢٣، مَرَكِ ٩‏؛١٤ ٬ ٣٢]]></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عِبَ، عِسَ نُن عَ قْشِرَبِرّيٍ نَشَ فٌرٌ فٍيَ قَرِ، حَمَ فبٍفبٍ نَشَ قَ عَ رَلَ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شّي مِشِيٍ كَوَندِدٍ عَلَ شَ مَنفّيَ نِينِ شَ مَسٍنيِ رَ، عٍ مَن شَ قُرٍ مَيٍ رَيَلَ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تّمُي، شّمّ ندٍ نَشَ عَ شُي عِتٍ حَمَ تَفِ عِسَ مَيَندِقٍ رَ، «كَرَ مْشْ، يَندِ، قَ ﭑ مَ دِ شّمّ مَتٌ، بَرِ مَ يِ دِ كٍرٍنيِ نَن نَ ﭑ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مَتٌ، حِننّ نَن نَ عَ قْشْ رَ. عَ نَ كٍلِ عَ رَ، عَ سْنشْمَ نّ، عَ عَ رَكٍتُن عَ رَ، ﭑ مَ دِ دّشُنقّ نُ قَ مِنِ. عَ مُ عَ بّحِنمَ مَقُرٍن، قٌ عَ فّ عَ رَهَلَكِ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ﭑ بَرَ عِ قْشِرَبِرّيٍ مَيَندِ عٍ شَ يِ حِننّ كٍرِ عَ قْشْ رَ، كْنْ عٍ مُ 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عٍ يَابِ، «وٌ تَن بْنسْي دَنشَنِيَتَرٍ، وٌ كٌبِ. ﭑ شَ لُ وٌ سّيتِ مَ هَن مُن تّمُي؟ ﭑ شَ تِ وٌ بُن مَ هَن مُن لْشْي؟ وٌ قَ نَ دِ رَ ﭑ شْ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حَن مُ نُ عِسَ يِرٍ لِ سِندٍن، حِننّ نَشَ دِ رَبِرَ بْشِ مَ، عَ عَ رَكٍتُن عَ رَ. كْنْ عِسَ تٌ حِننّ يَمَرِ، دِ نَشَ يَلَن، عِسَ قَ عَ رَفبِلٍن عَ بَبَ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حَمَ بِرِن نَشَ كَابَ عَلَ شَ سّنبّ مَ.عِسَ عَ شَ قَشّ شَ قٍ مَسٍنقٍ عَ سَنمَيَ قِرِن ندٍمَتِيُ ١٧‏؛٢٢ ٬ ٢٣، مَرَكِ ٩‏؛٣٠ ٬ ٣٢بِرِن تٌ نُ كَابَشِ عِسَ وَلِ قْشِ بِرِن مَ، عَ نَشَ عَ قَلَ عَ قْشِرَبِرّيٍ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وٌ تَن شَ يِ مَسٍنيِ نَن نَمّ عَ قَنيِ رَ؛ عَدَ مَ شَ دِ سَمَ نّ مِشِيٍ بّلّشّ.»]]></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عٍ مُ نَ وْيّنيِ قَهَامُ، بَرِ مَ عَ نُ بَرَ نْشُن عٍ مَ عَلَكٌ عٍ نَشَ عَ كٌلٌن. عٍ مَن مُ سُو سَ عِسَ مَشْرِندٍ عَ مَ.مِشِ نَشَن تِدٍ فبٌمَتِيُ ١٨‏؛١ ٬ ١١، مَرَكِ ٩‏؛٣٣ ٬ ٥٠]]></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سَ قْشِرَبِرّيٍ نَشَ سٌ وْيّنيِ كُي، عٍ شَ عَ كٌلٌن نَشَن تِدٍ فبٌ عٍ يَ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نْ عِسَ تٌ نُ عٍ بْحّ مَ قٍ كٌلٌن، عَ نَشَ دِ مّدِ ندٍ تٌنفٌ، عَ عَ تِ عَ 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سٍن عٍ بّ، «وٌ نّ بِيَاسِمَ، وٌ نَشَ سٍسٍ شَنِن وٌ شُن مَ، عَلْ شُلِ، فبْنقْي، تَامِ، كْبِرِ، شَ نَ مُ عَ رَ دٌنمَ قِرِن ندٍ.]]></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نَشَ عَ مَسٍن عٍ بّ، «مِشِ يٌ نَشَن يِ دِ مّدِ مْولِ رَ سّنّمَ ﭑ شِلِ رَ، نَ كَنيِ بَرَ ﭑ تَن يّتّ يَتِ رَ سّنّ. مِشِ يٌ نَشَن ﭑ تَن نَسّنّ، نَ كَنيِ بَرَ ﭑ شّيمَ قَن نَسّنّ. نَشَن قِندِشِ مِشِ شُرِ رَ وٌ بِرِن يَ مَ، عَ تَن نَن تِدٍ فبٌ.»قِندِقٍ عِسَ قْشِرَبِرّ رَمَرَكِ ٩‏؛٣٨ ٬ ٤١]]></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يَ نَشَ عَ يَابِ، «كَرَ مْشْ، مُشُ بَرَ شّمّ ندٍ تٌ عَ حِننّ كٍرِ مَ مِشِ قْشْ رَ عِ شِلِ سَابُي رَ. مُشُ بَرَ كَتَ عَ شَ بَ نَ مَ، بَرِ مَ عَ مُ بِرَشِ وٌن قْشْ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نَشَ عٍ يَمَرِ، «وٌ نَشَ عَ رَتْن، بَرِ مَ شَ نَشَن مُ كٍلِشِ وٌ شِلِ مَ، نَ تَن نَ وٌ تَن نَ بّ.»سَمَرِ تَا ندٍ تٌندِقٍ عِسَ رَ سّنّدٍ]]></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شَتِ تٌ نُ بَرَ مَكْرّ عِسَ شَ تٍ كٌورٍ، عَ نَشَ نَتّ تٌنفٌ عَ شَ دَرِ سَلَمُ كِرَ سُ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نَشَ مِشِ ندٍيٍ شّي عَ يَ رَ. عٍ تٌ سِفَ، عٍ نَشَ سٌ سَمَرِ تَا ندٍ عٍ شَ سَ يِفِيَ ندٍ قٍن عَ بّ.]]></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كْنْ نَاكَيٍ مُ تِن عَ رَ سّنّدٍ بَرِ مَ عَ نُ سِفَقٍ دَرِ سَلَمُ 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 قْشِرَبِرّيٍ يَيَ نُن يَكِ تٌ نَ قٍ تٌ، عٍ نَشَ عَ قَلَ عَ بّ، «مَرِفِ، مُشُ شَ يَامَرِ قِ تّ شَ فٌرٌ كٍلِ كٌورٍ، عَ شَ عٍ رَتْن؟»]]></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كْنْ عِسَ نَشَ عَ يَ رَقِندِ عٍ مَ، عَ وْيّن شْرْشْي قَلَ عٍ بّ.]]></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 تّمُي، عٍ نَشَ سِفَ تَا فبّتّ.بِرَقٍ عِسَ قْشْ رَمَتِيُ ٨‏؛١٩ ٬ ٢٢]]></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 تٌ نُ كِرَ شْن مَ، شّمّ ندٍ نَشَ قَ عَ قَلَ عِسَ بّ، «عِ سِفَ دّدّ، ﭑ نَ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 سٌ بَنشِ نَشَن كُي، وٌ شَ يِفِيَ مّننِ نّ هَن وٌ سَ سِفَمَ تَا فبّتّ تّمُي نَشّ.]]></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سَ نَشَ عَ يَابِ،«شُلُمَسٍ شِمَ يِلِ كُي.شْنِ شِمَ عَ تّي كُي.كْنْ دّدّ مُ نَ عَدَ مَ شَ دِ بّ عَ عَ شُنيِ سَمَ دّننَشّ.»]]></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سَ مَن نَشَ عَ مَسٍن مِشِ فبّتّ ندٍ بّ، «بِرَ ﭑ قْشْ رَ.» كْنْ عَ كَنيِ نَشَ عَ يَابِ، «مَرِفِ، عَ لُ ﭑ شَ سِفَ، ﭑ شَ سَ ﭑ بَبَ رَفَتَ سِندٍن.»]]></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سَ نَشَ عَ يَابِ، «عَ لُ قَشَمِشِيٍ نَن شَ عٍ شَ قَشَمِشِيٍ رَفَتَ. عِ تَن شَ سِفَ، عِ شَ سَ مِشِيٍ كَوَندِ عَلَ شَ مَنفّيَ نِينِ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مِشِ فبّتّ قَن نَشَ عَ قَلَ عَ بّ، «مَرِفِ، ﭑ بِرَ مَ نّ عِ قْشْ رَ، كْنْ عَ لُ ﭑ شَ سِفَ ﭑ شْنيِ، ﭑ شَ سَ ﭑ حُنفُ ﭑ مَ مِشِيٍ مَ.»]]></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كْنْ عِسَ نَشَ عَ يَابِ، «مِشِ يٌ نَشَن سَارِ سُشُمَ عَ نُ قَ عَ شَنبِ مَتٌ، عَ كَنيِ مُ دَشَ عَ شَ وَلِ سُشُ عَلَ شَ مَنفّيَ نِينِ بّ.»]]></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نَ تَاكَيٍ مُ وٌ رَ سّنّ، وٌ شَ كٍلِ نَا. وٌ شَ مّننِ بّندّ رَكْنكْن وٌ سَنيِيٍ رَ، عَ شَ قِندِ سٍيدٍحْشْيَ رَ عٍ بّ، وٌ بَرَ عٍ رَبٌ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سَ قْشِرَبِرّيٍ نَشَ سِفَ، عٍ سَ تَايٍ بِرِن عِسَ. عٍ نُ مِشِيٍ كَوَندِ مَ عَلَ شَ شِبَارُ قَنيِ رَ، عٍ نُ قُرٍ مَيٍ رَيَلَن يِرٍ بِرِن.مَنفّ هٍرٌدٍ عِقُشِ عِسَ شَ قٍ رَمَتِيُ ١٤‏؛١ ٬ ١٢، مَرَكِ ٦‏؛١٤ ٬ ٢٩]]></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لِلٍ مَنفّ هٍرٌدٍ تٌ قٍ بِرِن مّ نَشٍيٍ نُ رَبَقٍ عَ شَ بْشِ مَ، عَ نَشَ عِقُ عِسَ شَ قٍ رَ، بَرِ مَ ندٍيٍ نُ عَ قَلَمَ عَ يَيَ شُنشَ نَن كٍلِشِ قَشّ مَ،]]></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لُكِ 9:1-62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