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سِ شْرِ ندٍ قَن نَشَ بِرَ بّندّ قَنيِ مَ. نَ شْرِ كٍرٍن كٍرٍن بِرِن سَنسِيٍ تٌ تٍ، عٍ نَشَ عٍ تْنسْي رَ مِنِ، شْرِ كّمّ كّمّ.» عِسَ تٌ فّ نَ وْيّنيِ رَ، عَ نَشَ عَ شُي عِتٍ، عَ عَ قَلَ، «شَ وٌ تُلِ قٍ مّمَ، وٌ وٌ تُلِ مَتِ يِ مَسٍ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قْشِرَبِرّيٍ تٌ عَ مَشْرِن عَ شَ نَ تَالِ يَ عِبَ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يَابِ، «عَلَ بَرَ قَهَامُي قِ وٌ مَ وٌ شَ عَ شَ مَنفّيَ نِينِ فُندٌ كٌلٌن، كْنْ مِشِ فبّتّيٍ تَن عَ مّمَ تَالِ وْيّنيِيٍ نَن نَ، عَلَكٌ‹عٍ شَ قٍ تٌ، كْنْ عٍ نَشَ عَ عِفبّ.عٍ شَ قٍ مّ، كْنْ عٍ نَشَ عَ قَهَا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تَالِ وْيّنيِ يَ عِبَمَ يِ كِ نّ. سَنسِ شْرِ مِسَالِشِ عَلَ شَ مَسٍنيِ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سِ شْرِ نَشٍيٍ بِرَ كِرَ شْن، نٍيٍ مِسَالِشِ مِشِيٍ نَن نَ نَشٍيٍ بَرَ عَلَ شَ مَسٍنيِ مّ، كْنْ عِبُلِسَ نَن قَمَ قَ، عَ عَ بَ عٍ بْحّ مَ، عَلَكٌ عٍ نَشَ قَ دَنشَنِيَ، عٍ كِ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نسِ شْرِ نَشٍيٍ بِرَ فّمّ يِرٍ، نٍيٍ مِسَالِشِ مِشِ نَن نَ نَشٍيٍ عَلَ شَ مَسٍنيِ مّمَ، عٍ عَ سُشُ سّيوّ رَ. كْنْ سَنكٍ تٌ مُ نَ عٍ بّ، عٍ شَ دَنشَنِيَ مُ بُمَ. مَرَتَنتَنيِ وَشَتِ نَ عَ لِ، عٍ مُ شَن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نسِ شْرِ نَشٍيٍ بِرَ تُنبٍ كُنسِيٍ تَفِ، نٍيٍ مِسَالِشِ مِشِيٍ نَن نَ نَشٍيٍ عَلَ شَ مَسٍنيِ مّمَ، كْنْ كْنتْقِلِ، بَننَيَ، نُن يّتّ رَقَن قٍيٍ نَن عَ نِيَمَ عٍ مُ فّ عٍ بٌفِ رَ مِنِدٍ عَ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سِ شْرِ نَشٍيٍ بِرَ بّندّ قَنيِ تَن مَ، نٍيٍ مِسَالِشِ مِشِيٍ نَن نَ نَشٍيٍ عَلَ شَ مَسٍنيِ مّمَ، عٍ عَ رَفَتَ عٍ بْحّ قَنيِ مَ تِنشِنيِ كُي، عٍ عٍ بٌفِ رَ مِنِ عَلَ بّ تُننَبّشِيَ كُي.»لَنثُي شَ تَالِمَرَكِ ٤‏؛٢١ ٬ ٢٥]]></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يٌ مُ لَنثُي رَدّشّمَ، عَ مَن قَ قّحّ قٍلٍن عَ شُن نَ، شَ نَ مُ عَ رَ عَ عَ رَ سٌ سَدٍ بُنيِ. عَ عَ دْشْمَ لَنثُي دْشْسٍ نَن قَرِ عَلَكٌ نَشٍيٍ سٌمَ بَنشِ، عٍ شَ عَ تّ دّشّ 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قٍ نْشُنشِ بِرِن قَمَ كٌلٌندٍ. فُندٌ بِرِن مَكّنّن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يٍ نَشٍيٍ عِسَ مَ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 عَ رَ، وٌ لَن وٌ شَ وٌ تُلِ مَتِ عَ قَنيِ رَ. قَهَامُي كَنيِ شَ قَهَامُي شُن مَسَمَ، كْنْ قَهَامُتَرٍ، هَلِ عَ نَشَن دِ مَحْشُنشِ عَ فبٍ رَ، نَ قَمَ بَدٍ عَ يِ رَ.»عِسَ نفَ نُن عَ شُنيَيٍمَتِيُ ١٢‏؛٤٦ ٬ ٥٠، مَرَكِ ٣‏؛٣١ ٬ ٣٥]]></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فَ نُن عَ شُنيَ شّمّمَيٍ نَشَ سِفَ عَ يِرٍ، كْنْ عٍ مُ نُ نْمَ مَكْرّدٍ عَ رَ حَمَ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دٍ نَشَ عَ قَلَ عِسَ بّ، «عِ نفَ نُن عِ شُنيَيٍ نَ تَندٍ، عٍ وَ مَ عِ تٌ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سَ نَشَ عَ يَابِ، «مِشِ نَشٍيٍ عَلَ شَ مَسٍنيِ رَ مّمَ، عٍ عَ رَبَتُ، نٍيٍ نَن قِندِشِ ﭑ نفَ نُن ﭑ شُنيَيٍ رَ.»عِسَ قٌيٍ رَشَرَقٍمَتِيُ ٨‏؛٢٣ ٬ ٢٧، مَرَكِ ٤‏؛٣٥ ٬ ٤١]]></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شْ ندٍ، عِسَ نَشَ عَ قَلَ عَ قْشِرَبِرّيٍ بّ، «وٌن شّي بَا نَاكِرِ مَ.» عٍ بِرِن نَشَ بَكِ كُنكُي كُي، عٍ سِ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حّرّ كُي، عِسَ نَشَ شِ. قٌيٍ بٍلٍبٍلٍ نَشَ كٍلِ بَا مَ، كُنكُي نَشَ رَقٍ قْلْ يٍ رَ. فبَلٌي نُ بَرَ مَكْرّ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عَ قْشِرَبِرّيٍ نَشَ قَ عِسَ رَشُنُ عٍ عَ قَلَ عَ بّ، «كَرَ مْشْ، كَرَ مْشْ، وٌن قَشَقٍ نّ يِ كِ!» عِسَ تٌ شُنُ، عَ نَشَ وْيّن قٌيٍ نُن مْرْنيِيٍ مَ، عَ عٍ يَامَرِ. قٌيٍ نُن مْرْنيِيٍ نَشَ عَ عِتِ، بَا نَشَ رَشَ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قَ عَ قْشِرَبِرّيٍ مَشْرِن، «وٌ شَ دَنشَنِيَ نَ مِندٍن؟» عٍ قَن نَشَ فَاشُ، عٍ كَابَ، عٍ نُ عَ قَلَ عٍ بٌرٍ بّ، «ندٍ لَنشِ يِ مَ؟ هَلِ قٌيٍ نُن بَا، عَ عٍ يَمَرِ مَ، عٍ عَ شُي رَبَتُ.»عِسَ حِننّيٍ كٍرِقٍ فَدَرَ شّمّ ندٍ قْشْ رَمَتِيُ ٨‏؛٢٨ ٬ ٣٤، مَرَكِ ٥‏؛١ ٬ ٢٠]]></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ن عَ قْشِرَبِرّيٍ تٌ سٌ فَدَرَ بْشِ مَ، دّننَشّ نَ فَلِلٍ نَاكِرِ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تٌ فٌرٌ شَرٍ مَ، عَ نَشَ حِننّيٍ كَنيِ لِ نَا. سِنفٍ عَ نُ سَبَتِشِ تَا كُي، كْنْ كَبِ تّمُي شْنكُيٍ عَ سَبَتِشِ فَبُرِ يِرٍ عَ مَفٍ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عِسَ نَشَ سِفَ تَا بِرِن عِسَ رَ، عَ شُنفبٍ نُن عَ شُرِ، عَ نُ مِشِيٍ شَرَن، عَ نُ عٍ كَوَندِ عَلَ شَ مَنفّيَ نِينِ شَ شِبَارُ قَنيِ رَ. عَ قْشِرَبِرّ قُ نُن قِرِنيِيٍ نُ نَ عَ قْ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عِسَ تٌ، عَ نَشَ فبٍلٍفبٍلٍ، عَ سَ بِرَ عَ بُن مَ، عَ عَ قَلَ عَ شُي عِتٍشِ رَ، «عِسَ، عِ تَن عَلَ شِلِ شُنفبٍ كَنيِ شَ دِ، عِ وَ مَ مُنسٍ شْن مَ ﭑ بّ؟ ﭑ بَرَ عِ مَيَندِ، عِ نَشَ ﭑ حَشَنكَ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 قَلَ نّ، بَرِ مَ عِسَ نُ بَرَ حِننّ يَمَرِ عَ شَ فبِلٍن نَ شّمّ قْشْ رَ. سَنمَيَ وُيَشِ، مِشِيٍ نُ بَرَ يْلْنشْنيِ سَ عَ سَنيِيٍ نُن عَ بّلّشّيٍ مَ، عَلَكٌ عَ نَشَ عَ مَشْنْ، كْنْ حِننّ نُ لُمَ يْلْنشْنيِيٍ بٌلٌن نَ، عَ قَ عَ رَكٌنكٌن وُ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عَ مَشْرِن، «عِ شِلِ دِ؟» عَ نَشَ عَ يَابِ، «ﭑ شِلِ نّ فَلِ.» عَ نَ قَلَ نّ بَرِ مَ حِننّ فبٍفبٍ نَن نُ عَ قْشْ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حِننّيٍ نَشَ عِسَ مَيَندِ عَلَكٌ عَ نَشَ عٍ رَ سَنبَ يَهَننَ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سّ فَلِ نُ نَ عٍ دّ مَدٌنقٍ فٍيَ ندٍ مَ. حِننّيٍ نَشَ عِسَ مَيَندِ عَ شَ تِن عٍ شَ سَ سٌ نَ شْسّيٍ. عِسَ تٌ تِ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حِننّيٍ نَشَ فبِلٍن نَ شّمّ قْشْ رَ، عٍ سَ سٌ شْسّيٍ. شْسّيٍ نَشَ فٌرٌ عٍ فِ رَ تٍنتٍنيِ رَ، عٍ سِن بَا مَ. عٍ بِرِن نَشَ مَدُلَ، عٍ قَشَ.]]></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سّ دّ مَدٌنيِيٍ تٌ نَ قٍ تٌ، عٍ نَشَ سِفَ عٍ فِ رَ، عٍ سَ عَ قَلَ تَاكَيٍ نُن دَاشَكَيٍ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يٍ قَن نَشَ سِفَ عٍ شَ سَ عَ مَتٌ نَشَن نَبَشِ. عٍ تٌ عِسَ يِرٍ لِ، عٍ نَشَ شّمّ قَن لِ نَا، حِننّيٍ نُ بَرَ كٍرِ نَشَن قْشْ رَ، عَ دْشْشِ عِسَ بُن مَ، سٌسٍ رَفٌرٌشِ عَ مَ، عَ بَرَ يَلَن. نَ نَشَ عٍ رَفَا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شٍيٍ نُ بَرَ عَ تٌ عِسَ حِننّيٍ كٍرِ شّمّ قْشْ رَ كِ نَشّ، عٍ نَشَ عَ تَفِ رَبَ بِرِن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تّمُي، فَدَرَكَيٍ بِرِن نَشَ عِسَ مَيَندِ عَ شَ كٍلِ عٍ شْنيِ، بَرِ مَ فَاشُي نُ بَرَ عٍ سُشُ كِ قَنيِ. نَ كُي، عِسَ نَشَ بَكِ كُنكُي كُي، عَ شَ فبِ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ن فِنّ ندٍ نَشٍيٍ نُ بَرَ رَيَلَن حِننّيٍ نُن قُرٍ فبّتّيٍ مَ. عٍ شِلِيٍ نَن يَ؛ مَرِيَمَ، عَ نُ قَلَمَ نَشَن بّ مَفِدَلَكَ، عِسَ حِننّ سٌلٌقٍرٍ كٍرِ نَشَن قْشْ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حِننّ كٍرِشِ شّمّ نَشَن قْشْ رَ، عَ نَشَ عِسَ مَيَندِ عَ عٍ بِرِن شَ لُ عَ رَ. كْنْ عِسَ نَشَ عَ رَفبِلٍن، عَ عَ مَسٍن عَ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فبِلٍن عِ شْنيِ. عَلَ قٍ نَشَن بِرِن نَبَشِ عِ بّ، سَ نَ دّنتّفّ سَ.» شّمّ نَشَ سِفَ، عَ سَ نَ تَا بِرِن عِسَ. عِسَ نَشَن نَبَشِ عَ بّ، عَ نَشَ سَ نَ تَفِ رَبَ بِرِن بّ.دِ فِنّ ندٍ رَكٍلِقٍ قَشّ مَنُن فِنّ فبّتّ رَيَلَنقٍمَتِيُ ٩‏؛١٨ ٬ ٢٦، مَرَكِ ٥‏؛٢١ ٬ ٤٣]]></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تٌ فبِلٍن نَاكِرِ مَ، حَمَ بِرِن نُ عَ مَمّقٍ. عٍ نَشَ عَ رَلَ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لِدٍ يَرٍرَتِ ندٍ نَشَ قَ عَ شْن نَشَن نُ شِلِ يَيِرُ. عَ نَشَ قَ عَ سُيِدِ عِسَ بّ، عَ عَ مَيَندِ عَ شَ سِفَ عَ شْنيِ،]]></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رِ مَ عَ شَ دِ فِنّ كٍرٍنيِ نُ قَ نَ قَشَقٍ نّ. عَ حّ كْنتِ نُ بَرَ حّ قُ نُن قِرِن حْندْن لِ.عِسَ تٌ نُ سِفَقٍ يَيِرُ شْنيِ، حَمَ فبٍفبٍ نُ نَ عَ شّتّنقٍ.]]></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فِنّ ندٍ نُ نَ عٍ يَ مَ نَشَن شَ كِكٍ وَلِ مُ نُ عَ عِتِمَ حّ قُ نُن قِرِن بُن مَ، مِشِ يٌ مُ نْ عَ دَندَن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فِنّ نَشَ قَ عِسَ شَنبِ رَ، عَ عَ بّلّشّ دِن عَ شَ دٌنمَ سَنبُنيِ رَ. كٍرٍن نَ، عَ شَ كِكٍ وَلِ نَشَ دَ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سَ نَشَ مَشْرِنيِ تِ، «ندٍ دِنشِ ﭑ نَ؟» بِرِن تٌ عَ قَلَ عَ عٍ تَن مُ عَ رَ، ثِيّرِ نَشَ عَ قَلَ عِسَ بّ، «كَرَ مْشْ، حَمَ عِ رَبِلِنشِ، بِرِن نَن عِ شّتّنقٍ!»]]></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كْنْ عِسَ نَشَ عَ مَسٍن، «مِشِ ندٍ بَرَ دِن ﭑ نَ، بَرِ مَ ﭑ عَ كٌلٌن سّنبّ ندٍ بَرَ مِنِ ﭑ قَتٍ.»]]></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فِنّ تٌ عَ كٌلٌن عَ عَ مُ نُ نْمَ عَ نْشُندٍ، عَ نَشَ قَ عَ سّرّنمَ، عَ سُيِدِ عِسَ بّ. عَ عَ بّلّشّ دِنشِ عَ رَ قٍ نَشَن مَ، عَ مَن يَلَنشِ عَ عِكْرّشِ رَ كِ نَشّ، عَ نَشَ نَ بِرِن تَفِ رَبَ حَمَ يَ شْ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ن يٌهَننَ، نَشَن نُ دْشْشِ هٍرٌدٍ شَ وَلِكّيٍ شُنيِ كُسَ شْن، عَ نُن سُسَننَ، عَ نُن مِشِ فبّتّ وُيَشِ. عٍ نُ عِسَ نُن عَ قْشِرَبِرّيٍ مَلِمَ عٍ يّتّ هَرِفٍ رَ.شّ رَوَلِ شَ تَالِمَتِيُ ١٣‏؛١ ٬ ٢٣، مَرَكِ ٤‏؛١ ٬ ٢٠]]></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سَ نَشَ عَ مَسٍن عَ بّ، «ﭑ مَ دِ فِنّ، عِ شَ دَنشَنِيَ بَرَ عِ رَيَلَن. سِفَ بْحّسَ كُ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سَ تٌ نُ وْيّنقٍ، مِشِ ندٍ نَشَ قَ كٍلِقٍ سَلِدٍ يَرٍرَتِ شْنيِ، عَ عَ قَلَ عَ تَن يَيِرُ بّ، «عِ شَ دِ فِنّ بَرَ قَشَ. عِ نَشَ كَرَ مْشْ تْورْ سْنْن.»]]></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 تٌ عَ مّ، عَ نَشَ عَ مَسٍن يَيِرُ بّ، «عِ نَشَ فَاشُ. عِ شَ دَنشَنِيَ تُن. عِ شَ دِ كِسِمَ 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 تٌ يَيِرُ شْنيِ لِ، عَ مُ تِن مِشِ يٌ شَ سٌ بَنشِ كُي قٌ ثِيّرِ، يَيَ، يَكِ، دِ فِنّ بَبَ نُن عَ نفَ.]]></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 تٌ عَ تٌ بِرِن نُ وَقٍ دِ فِنّ شَ قٍ رَ سُننُنيِ كُي، عَ نَشَ عَ مَسٍن عٍ بّ، «وٌ نَشَ وَ. يِ دِ فِنّ مُ قَشَشِ شّ، عَ نَ شِقٍ 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حَمَ نَشَ يٌ عِسَ مَ، عٍ عَ مَيٍلٍ، بَرِ مَ عٍ نُ عَ كٌلٌن عَ تّمّدِ بَرَ قَشَ.]]></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كْنْ عِسَ نَشَ تّمّدِ بّلّشّ سُشُ، عَ عَ قَلَ عَ بّ عَ شُي عِتٍشِ رَ، «ﭑ مَ دِ، كٍلِ!»]]></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نِي نَشَ فبِلٍن عَ عِ، عَ كٍلِ كٍرٍن نَ. عِسَ نَشَ عَ قَلَ عٍ بّ عٍ شَ دٌنسٍ قِ عَ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تّمّدِ بَرِ مَيٍ دّ نُ عِشَرَشِ، كْنْ عِسَ نَشَ عَ مَتِنتِن عٍ رَ قَ عَ قَلَ، عَ قٍ نَشَن نَبَشِ، عٍ نَشَ عَ قَلَ مِشِ يٌ بّ.]]></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مَ فبٍفبٍ تٌ مَلَن عِسَ يِرٍ كٍلِقٍ تَا وُيَشِ، عَ نَشَ يِ تَالِ وْيّنيِ مَسٍن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رَوَلِ ندٍ نَن مِنِ سَنسِ شْرِ فَرَنسَندٍ. عَ تٌ نُ سَنسِ شْرِ فَرَنسَنمَ، عَ شْرِ ندٍيٍ نَشَ بِرَ سَنكِرَ شْن، مِشِيٍ نَشَ نٍيٍ مَبٌرٌن، شْنِيٍ مَن قَ عٍ دٌن فبِ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نسِ شْرِ ندٍ قَن نَشَ بِرَ فّمّ يِرٍ. عَ تٌ بُلَ، عَ نَشَ رَفَن بَرِ مَ يٍ مُ نُ نَ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سِ شْرِ ندٍيٍ قَن نَشَ بِرَ تُنبٍ كُنسِيٍ تَفِ. تُنبٍ كُنسِيٍ نَشَ فبٌ، عٍ سَنسِيٍ عِشّتّن، عٍ عٍ كَنَ.]]></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لُكِ 8:1-56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