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 نَشَ عَ يَابِ، «عَ سّبّشِ كِتَابُي كُي، ‹عِ شَ عِ مَرِفِ عَلَ فبَنسَن نَن بَتُ، عِ شَ سُيِدِ عَ كٍرٍن نَن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بُلِسَ مَن نَشَ عَ شَنِن دَرِ سَلَمُ، عَ عَ تِ عَلَ شَ هْرْ مْبَنشِ قَرِ، يِرٍ عِتٍشِ. عَ نَشَ عَ قَلَ عَ بّ، «شَ عَلَ شَ دِ نَن لَنشِ عِ مَ، تُفَن بٍ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رِ مَ عَ سّبّشِ، ‹عَلَ يَامَرِ قِمَ نّ عَ شَ مَلٍكّيٍ مَ عِ شَ قٍ رَ، عٍ شَ عِ كَن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مَن سّبّشِ، ‹عٍ عٍ بّلّشّيٍ رَ سٌمَ نّ عِ بُن مَ، عٍ عِ رَتٍ عَلَكٌ عِ سَنيِ نَشَ دِن فّمّ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نَشَ عَ يَابِ، «كِتَابُي مَن عَ مَسٍنشِ، ‹عِ نَشَ عِ مَرِفِ عَلَ مَ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بُلِسَ تٌ فّ كَتّ بِرِن نَبَدٍ عَ شَ عِسَ رَتَنتَن، عَ نَشَ كٍلِ عَ شُن مَ، هَن بٍينُن عَ شَ وَشَتِ فبّتّ شَ عَ لِ.عِسَ عَ شَ وَلِ قْلْقٍ فَلِلٍ بْشِ مَمَتِيُ ٤‏؛١٢ ٬ ٢٥، مَرَكِ ١‏؛١٤ ٬ ٢٠]]></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 نَشَ فبِلٍن فَلِلٍ بْشِ مَ. عَلَ شَشِلِ سّنِيّنشِ شَ سّنبّ نُ نَ عَ مَ. عَ شَ قٍ شِبَارُ نَشَ سِفَ رَيٍنسٍن نَ يِرٍ بِرِ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 نُ مِشِيٍ شَرَنمَ عٍ شَ سَلِدٍيٍ كُي، بِرِن نُ عَ مَتْشْ.نَسَرّتِكَيٍ تٌندِقٍ لَدٍ عِسَ رَمَتِيُ ١٣‏؛٥٣ ٬ ٥٨، مَرَكِ ٦‏؛١ ٬ ٦]]></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 نَشَ سِفَ نَسَرّتِ، عَ شُرُشِ دّننَشّ. مَلَبُ لْشْي مَ، عَ نَشَ سٌ سَلِدٍ كُي عَلْ عَ نُ دَرِشِ عَ رَ كِ نَشّ، عَ تِ، عَ شَ كِتَابُي شَرَن مِشِيٍ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ننَبِ عٍسَيِ شَ كِتَابُي سٌ عَ يِ. عَ تٌ عَ عِتَلَ، عَ نَشَ يِرٍ تٌ عَ سّبّشِ دّن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نتَنّ كَتَقٍ عَ شَ عِسَ رَتَنتَنمَتِيُ ٤‏؛١ ٬ ١١، مَرَكِ ١‏؛١٢ ٬ ١٣]]></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رِفِ شَشِلِ نَ ﭑ شُن مَ،بَرِ مَ عَ بَرَ ﭑ سُفَندِ، عَ عَ رَفٌرٌ ﭑ مَ،ﭑ شَ سٍتَرٍيٍ كَوَندِ شِبَارُ قَنيِ رَ.عَ ﭑ شّيشِ نّﭑ شَ شّيرَ عِبَ مِشِ سُشُشِيٍ بّ، عٍ شْرّيَمَ نّ،ﭑ شَ شّيرَ عِبَ دْنشُييٍ بّ، عٍ يَ سٍ تٌمَ نّ،ﭑ شَ تْورْ مِشِيٍ شْرّيَ نَشٍيٍ نَ نْي بُ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شَ شّيرَ عِبَ مِشِيٍ بّ،عَلَ شَ هِننّ وَشَتِ بَرَ عَ لِ.»]]></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قَ كِتَابُي مَكُنتَن، عَ عَ سٌ تَالِبِ يِ، عَ دْشْ. بِرِن عٍ يَ بَنبَنشِ عَ رَ سَلِدٍ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مَسٍنيِ تِ قْلْ عٍ بّ، «تٌ، يِ سّبّلِ نَشَن شَرَنشِ وٌ بّ يِ كِ، عَ بَرَ كَمَلِ.»]]></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بِرِن نُ عَ شَ قٍ قَنيِ قَلَمَ، عٍ نُ كَابَ وْيّن قَنيِيٍ مَ نَشٍيٍ نُ مِنِمَ عَ كّرّ عِ. عٍ نَشَ سٌ عٍ بٌرٍ مَشْرِنقٍ، «يُسُقُ شَ دِ شَ مُ يِ كِ؟»]]></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نَشَ عَ قَلَ عٍ بّ، «ﭑ نَ عَ كٌلٌن وٌ يِ تَالِ سَمَ نّ ﭑ بّ، ‹سٍرِبَ، عِ يّتّ دَندَن.› وٌ مَن عَ قَلَمَ نّ ﭑ بّ، ‹مُشُ بَرَ قٍ نَشَن بِرِن مّ عِ نَشَن نَبَشِ كَثّرّنَمُ، عِ مَن شَ عَ مْولِ رَبَ عِ شْنيِ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شَ نْندِ قَلَ وٌ بّ، نَمِحْنمّ يٌ مُ بِنيَمَ عَ شْنيِ تَ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مَن شَ وٌ تُلِ تِ نْندِ رَ. كَاحّ فِنّ وُيَشِ نُ نَ عِسِرَيِلَ بْشِ مَ عَننَبِ عٍلِيَ شَ وَشَتِ، كَامّ تٌ سِن بْشِ مَ، تُنّ يٍ مُ بِرَ حّ سَشَن كِكٍ سٍن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عَلَ مُ عَننَبِ عٍلِيَ شّي عٍ تَن عِسِرَيِلَكَ فِنّيٍ سٍسٍ مَ، قٌ عَ تٌ عَ شّي كَاحّ فِنّ ندٍ نَن فبَنسَن مَ نَشَن نُ نَ سَرٍثٍتَ، سِدْن بْشِ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كَنيِ وُيَشِ قَن نُ نَ عِسِرَيِلَ بْشِ مَ عَننَبِ عٍلِسٍ شَ وَشَتِ، كْنْ عَ مُ عٍ تَن سٍسٍ رَيَلَن، قٌ نَامَن سِرِيَكَ فبَنسَن، عَ نَ نَن نَيَلَ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تٌ كٍلِ يُرُدّن، عَلَ شَشِلِ سّنِيّنشِ نُ فٌرٌشِ عَ مَ، عَ عِسَ شُن تِ فبٍنفبٍرٍن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 يِ قٍيٍ مّ، مِشِ بِرِن نَشٍيٍ نُ نَ سَلِدٍ كُي، عٍ بْحّ نَشَ تٍ عِسَ شِلِ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نَشَ كٍلِ، عٍ عَ رَ مِنِ تَا قَرِ مَ. عٍ شَ تَا تٌ نُ تِشِ فٍيَ رَ، عٍ نَشَ عَ شَنِن يِرٍ ندٍ عٍ شَ عَ رَدِن يّ فٍلٍن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 عِسَ نَشَ مِنِ عٍ تَفِ، عَ عَ شَ كِرَ سُشُ.عِسَ مِشِ فبٍفبٍ رَيَلَنقٍمَتِيُ ٨‏؛١٤ ٬ ١٧، مَرَكِ ١‏؛٢١ ٬ ٣٤]]></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 نَشَ فٌرٌ كَثّرّنَمُ، فَلِلٍ بْشِ تَا ندٍ. عَ تٌ نُ نَ مِشِيٍ كَوَندِقٍ مَلَبُ لْشْ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كَابَ عَ شَ شَرَنيِ مَ، بَرِ مَ عَ نُ وْيّنمَ مَنفّ سّنبّ نَن 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سَلِدٍ كُي، شّمّ ندٍ نُ نَ حِننّ نُ نَشَن قْشْ رَ. عَ نَشَ سْنشْي رَتٍ قْلْ، عَ فبٍلٍفبٍلٍ،]]></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عِسَ نَسَرّتِكَ، عِ وَشِ مُنسٍ شْن مَ مُشُ بّ؟ عِ قَشِ مُشُ سْنتْدٍ نّ؟ ﭑ نَ عَ كٌلٌن مِشِ نَشَن لَنشِ عِ مَ. عَلَ شَ سّنِيّنتْي نَن نَ عِ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 نَشَ وْيّن عَ مَ عَ شْرْشْي رَ، عَ عَ يَمَرِ، «عِ سَبَرِ. فبِلٍن يِ شّمّ قْشْ رَ.» حِننّ نَشَ شّمّ رَبِرَ بْشِ حَمَ تَفِ، عَ قَ فبِلٍن عَ قْشْ رَ. شّمّ مُ مَشْنْ هَلِ كٍرٍ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بِرِن دّ نَشَ عِشَرَ، عٍ نُ قَ عٍ بٌرٍ مَشْرِن، «مَسٍنيِ مْولِ مُندُن يِ كِ؟ عَ حِننّيٍ يَمَرِ مَ نْي نُن سّنبّ رَ، نٍيٍ فبِلٍن مِشِ قْشْ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كُي، عِسَ شَ قٍ شِبَارُ نَشَ يٍنسٍن يّ نَ بْشِ رَبِلِنيِ يِرٍ بِرِ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تٌنفٌ نَانِ بُن مَ، عَ نُ نَ نَا، عِبُلِسَ نُ كَتَقٍ عَ رَتَنتَندٍ. عِسَ مُ سٍسٍ دٌن نَ وَشَتِ بِرِن بُن. نَ شِ كْنتِ تٌ كَمَلِ، كَامّ نُ نَ عَ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سَ تٌ مِنِ سَلِدٍ كُي، عَ نَشَ سِفَ سِمْن شْنيِ. سِمْن بِتَنيِ مُ نُ يَلَنشِ. عَ قَتٍ نُ فَنشِ عَ مَ. عٍ نَشَ عِسَ مَشَندِ عَ شَ عَ مَلِ.]]></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سَ تٌ تِ عَ شُن مَ، عَ نَشَ وْيّن نَ قُرٍ مَ، قُرٍ نَشَ عَ بّحِن. عَ نَشَ كٍلِ كٍرٍن نَ، عَ كُرِ سٌ عٍ بّ.]]></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سٌفٍ تٌ دُلَ، عٍ نَشَ قَ قُرٍ مَ مْولِ بِرِن نَ عِسَ شْن مَ. عَ نَشَ عَ بّلّشّ سَ عٍ مَ كٍرٍن كٍرٍن، عَ قَ عٍ رَيَلَ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نَشَ حِننّيٍ قَن كٍرِ مِشِ وُيَشِ قْشْ رَ. حِننّيٍ نُ قُرٍ مَيٍ بّحِنمَ، عٍ نُ فبٍلٍفبٍلٍ عٍ نُ عَ قَلَ، «عَلَ شَ دِ نَن نَ عِ رَ!» كْنْ عِسَ نَشَ عٍ يَمَرِ، عَ عٍ رَتْن وْيّنقٍ رَ، بَرِ مَ عٍ نُ عَ كٌلٌن عَ عَلَ شَ مِشِ سُفَندِشِ نَن عَ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نَ كُيٍ عِبَ، عَ نَشَ مِنِ، عَ سِفَ يِرٍ مَدُندُشِ ندٍ. حَمَ نَشَ عَ قٍن هَن عٍ عَ تٌ. عٍ نُ كَتَقٍ نّ عٍ شَ كَنكَن عَ مَ، عَ نَشَ قَ كٍلِ عٍ شُ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كْنْ عَ نَشَ عَ مَسٍن عٍ بّ، «قٌ ﭑ شَ تَا فبّتّيٍ قَن كَوَندِ عَلَ شَ مَنفّيَ نِينِ شَ شِبَارُ قَنيِ رَ، بَرِ مَ ﭑ شّيشِ نَ نَن 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نَ كُي، عَ نُ كَوَندِ تِمَ سَلِدٍيٍ كُي يُدَيَ بْشِ 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بُلِسَ نَشَ عَ قَلَ عَ بّ، «شَ عَلَ شَ دِ نَن عِ رَ، يَامَرِ قِ يِ فّمّ شَ قِندِ تَامِ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نَشَ عَ يَابِ، «عَ سّبّشِ كِتَابُي كُي، ‹مِشِ مُ بَلٌمَ تَامِ فبَنسَن 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بُلِسَ نَشَ قَ عَ شَنِن فٍيَ قَرِ، عَ دُنِحَ مَنفّيَ بِرِن مَسٍن عَ بّ كٍرٍ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قَلَ عَ بّ، «ﭑ يِ مَنفّيَ بِرِن قِمَ نّ عِ مَ عَ نُن عَ دَرِيّ، بَرِ مَ عَ سٌشِ ﭑ تَن نَن يِ. ﭑ قَن نْمَ عَ قِدٍ، ﭑ نَ وَ عَ قِقٍ نَشَن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شَ عِ عِ قٍلٍن ﭑ بّ، عِ ﭑ بَتُ، ﭑ عَ بِرِن قِندِ مَ نّ عِ فبٍ رَ.»]]></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2026-06-15T08:54:29Z</dcterms:created>
  <dcterms:modified xsi:type="dcterms:W3CDTF">2026-06-15T08:54:29Z</dcterms:modified>
  <dc:title>Bible.com.au: لُكِ 4:1-44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