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4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لُكِ 3: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وٌ كّحَ شَ وَلِ قَنيِ رَ مِنِ عَلْ وُرِ بِلِ قَنيِ بٌفِ قَنيِ رَ مِنِمَ كِ نَشّ، بٌفِ نَشَن عَ مَسٍنمَ عَ وٌ بَرَ تُوبِ. وٌ نَشَ عَ قَلَ وٌ يّتّ مَ، ‹عِبُرَهِمَ نَن نَ مُشُ بٍنبَ رَ،› بَرِ مَ قّيرّ نَ عَلَ يِ عَ شَ يِ فّمّيٍ مَقِندِ عِبُرَهِمَ شَ دِيٍ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بٍيرَ حَن نَ وُرِيٍ سَنكٍيٍ رَ عَ شَ عٍ بِلِيٍ سّفّ. وُرِ نَشَن يٌ مُ بٌفِ قَنيِ رَ مِنِمَ، عَ قْنمَ نّ، عَ وٌلِ تّ عِ.»]]></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حَمَ نَشَ عَ مَشْرِن، «مُشُ شَ مُنسٍ رَبَ قَ؟»]]></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نَشَ عٍ يَابِ، «دٌنمَ قِرِن نَ نَشَن يِ رَ، عَ كَنيِ شَ كٍرٍن قِ بٌورٍ مَ، سٍ مُ نَ نَشَن يِ. دٌنسٍ نَ نَشَن يِ رَ، عَ كَنيِ قَن شَ عَ رَبَ نَ كِ.»]]></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دُوتِ مَشِلِيٍ قَن نَشَ قَ عٍ شُنشَدٍ يٍ شْورَ، عٍ عَ مَشْرِن، «كَرَ مْشْ، عَ لَنمَ مُشُ شَ مُنسٍ رَبَ؟»]]></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نَشَ عٍ يَابِ، «وٌ نَشَ دُوتِ شُن مَسَ دَنفِ يَامَرِ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سْورِ ندٍيٍ قَن نَشَ عَ مَشْرِن، «مُشُ تَن فٌ؟ عَ لَنمَ مُشُ قَن شَ مُنسٍ رَبَ؟» عَ نَشَ عٍ يَابِ، «وٌ نَشَ مِشِ يٌ مُحَ، وٌ نَشَ مِشِ يٌ تْوحّفّ. وٌ شَ وٌ وَ سَ سٌ وٌ وَلِ سَرٍ نَن 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مِشِيٍ نَشَ عٍ شَشِلِ تِ يَيَ رَ، عٍ نُ عٍ مَحْشُن، عَ تّمُندٍ عَلَ شَ مِشِ سُفَندِشِ نَ عَ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يَيَ نَشَ عَ قَلَ عٍ بِرِن بّ، «ﭑ تَن وٌ شُنشَمَ يٍ نَن شْورَ، كْنْ نَشَن قَمَ ﭑ شَنبِ رَ، نَ سّنبّ فبٌ ﭑ تَن بّ. نَ بِنيّ مُ نَ ﭑ تَن يِ رَ، ﭑ حَن شَ عَ شَ سَنكِرِ لُوتِ يَتِ قُلُن. عَ تَن نَن عَلَ شَشِلِ سّنِيّنشِ رَفٌرٌ مَ وٌ مَ، عَ تَن نَن وٌ شُنشَمَ تّ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شَ سٍفٍرٍ سُشُشِ عَ يِ رَ، عَ مَالٍ نُن عَ لَفِ يٍفٍتِمَ نَشَن نَ لْنيِ مَ. عَ مَالٍ رَ سٌمَ عَ شَ بِلِ كُي، كْنْ عَ لَفِ تَن فَنمَ تّ رَ نَشَن مُ شُبٍن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ننَبِ يَيَ كَوَندِ تِقٍمَتِيُ ٣‏؛١ ٬ ١٢، مَرَكِ ١‏؛٢ ٬ ١١]]></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يَيَ مَن نُ مِشِيٍ رَ سِمَ عَ مْولِ وُيَشِ رَ، عَ نُ عٍ كَوَندِ شِبَارُ قَنيِ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كْنْ يَيَ تٌ وْيّن مَنفّ هٍرٌدٍ مَ، عَ تَارَ شَ فِنّ هٍرٌدِيَسِ شَ قٍ رَ، عَ نُن عَ نُ بَرَ قٍ حَاشِ نَشَن بِرِن نَبَ،]]></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هٍرٌدٍ مَن نَشَ يِ قٍ كٌبِ كٍرٍن سَ نَ بِرِن شُن؛ عَ نَشَ يَيَ سَ فٍيلِ.عِسَ شُنشَقٍ يٍ شْورَمَتِيُ ٣‏؛١٣ ٬ ١٧، مَرَكِ ١‏؛٩ ٬ ١١، يَيَ ١‏؛٣٢ ٬ ٣٤]]></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حَمَ بِرِن تٌ نُ بَرَ عٍ شُنشَ يٍ شْورَ، عِسَ قَن نَشَ عَ شُنشَ يٍ شْورَ. عَ تٌ نُ عَلَ مَشَندِقٍ، كٌورٍ نَشَ رَبِ،]]></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لَ شَشِلِ سّنِيّنشِ نَشَ فٌرٌ عَ مَ عَلْ فَنبّ. شُي ندٍ نَشَ كٍلِ كٌورٍ مَ، عَ عَ مَسٍن، «ﭑ مَ دِ مَشَنُشِ نَن نَ عِ رَ. عِ ﭑ كّنّنشِ كِ قَنيِ رَ.»عِسَ بٍنبَيٍمَتِيُ ١‏؛١ ٬ ١٧]]></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سَ تٌ حّ تٌنفٌ سَشَن حْندْن سْتْ، عَ نَشَ عَ شَ وَلِ قْلْ. مِشِيٍ نُ لَشِ عَ رَ يُسُقُ شَ دِ نَن عَ رَ.يُسُقُ قِندِشِ هٍلِ شَ دِ نَن نَ،]]></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هٍلِ قِندِشِ مَتَهَتِ شَ دِ نَن نَ،مَتَهَتِ قِندِشِ لٍوِ شَ دِ نَن نَ،لٍوِ قِندِشِ مٍلِكِ شَ دِ نَن نَ،مٍلِكِ قِندِشِ يَننَيِ شَ دِ نَن نَ،يَننَيِ قِندِشِ يُسُقُ شَ دِ نَن نَ،]]></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يُسُقُ قِندِشِ مَتَهِسَ شَ دِ نَن نَ،مَتَهِسَ قِندِشِ عَمٌسِ شَ دِ نَن نَ،عَمٌسِ قِندِشِ نَشُمُ شَ دِ نَن نَ،نَشُمُ قِندِشِ عٍسِلِ شَ دِ نَن نَ،عٍسِلِ قِندِشِ نَفَيِ شَ دِ نَن نَ،]]></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نَفَيِ قِندِشِ مَاتِ شَ دِ نَن نَ،مَاتِ قِندِشِ مَتَهِسَ شَ دِ نَن نَ،مَتَهِسَ قِندِشِ سٍمٍيِن شَ دِ نَن نَ،سٍمٍيِن قِندِشِ يٌسٍكٍ شَ دِ نَن نَ،يٌسٍكٍ قِندِشِ يٌدَ شَ دِ نَن نَ،]]></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يٌدَ قِندِشِ يٌهَنَ شَ دِ نَن نَ،يٌهَنَ قِندِشِ رٍ سَ شَ دِ نَن نَ،رٍ سَ قِندِشِ سٌرٌبَبٍلِ شَ دِ نَن نَ،سٌرٌبَبٍلِ قِندِشِ سَلَتِيٍلِ شَ دِ نَن نَ،سَلَتِيٍلِ قِندِشِ نٍرِ شَ دِ نَن نَ،]]></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رْ مَ مَنفّ شُنفبٍ تِبٍرِيٌ نُ نَ عَ شَ مَنفّيَ حّ قُ نُن سُولِ ندٍ كُي. ثٌنسِ ثِلَتِ نَن نُ قِندِشِ يُدَيَ فٌمِنَ رَ. هٍرٌدٍ نَن نُ قِندِشِ فَلِلٍ مَنفّ رَ، عَ تَارَ قِلِثُ قَن نُ قِندِشِ عِتُرٍيَ نُن تِرَكٌنِتِ بْشِيٍ مَنفّ رَ. لِسَنِيَ نَن نُ قِندِشِ عَبِلٍن مَنفّ رَ.]]></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نٍرِ قِندِشِ مٍلِكِ شَ دِ نَن نَ،مٍلِكِ قِندِشِ عَدِ شَ دِ نَن نَ،عَدِ قِندِشِ كٌسَن شَ دِ نَن نَ،كٌسَن قِندِشِ عٍلٍمَدَن شَ دِ نَن نَ،عٍلٍمَدَن قِندِشِ عٍرُ شَ دِ نَن نَ،]]></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رُ قِندِشِ يٌسُوٍ شَ دِ نَن نَ،يٌسُوٍ قِندِشِ عٍلِيٍسٍرِ شَ دِ نَن نَ،عٍلِيٍسٍرِ قِندِشِ يٌرِ مِ شَ دِ نَن نَ،يٌرِ مِ قِندِشِ مَتَهَتِ شَ دِ نَن نَ،مَتَهَتِ قِندِشِ لٍوِ شَ دِ نَن نَ،]]></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لٍوِ قِندِشِ سِمٍيْن شَ دِ نَن نَ،سِمٍيْن قِندِشِ يُدَ شَ دِ نَن نَ،يُدَ قِندِشِ يُسُقُ شَ دِ نَن نَ،يُسُقُ قِندِشِ يٌنَن شَ دِ نَن نَ،يٌنَن قِندِشِ عٍلِيَكِن شَ دِ نَن نَ،]]></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لِيَكِن قِندِشِ مٍلٍيَ شَ دِ نَن نَ،مٍلٍيَ قِندِشِ مٍنَ شَ دِ نَن نَ،مٍنَ قِندِشِ مَتَتَ شَ دِ نَن نَ،مَتَتَ قِندِشِ نَتَن شَ دِ نَن نَ،نَتَن قِندِشِ دَوُدَ شَ دِ نَن نَ،]]></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دَوُدَ قِندِشِ يِسَيِ شَ دِ نَن نَ،يِسَيِ قِندِشِ عٌبٍدٌ شَ دِ نَن نَ،عٌبٍدٌ قِندِشِ بٌو سُ شَ دِ نَن نَ،بٌو سُ قِندِشِ سَلِمٌن شَ دِ نَن نَ،سَلِمٌن قِندِشِ نَشَسٌن شَ دِ نَن نَ،]]></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نَشَسٌن قِندِشِ عَمِنَدَبٌ شَ دِ نَن نَ،عَمِنَدَبٌ قِندِشِ عَدِ مِن شَ دِ نَن نَ،عَدِ مِن قِندِشِ عَرِنِ شَ دِ نَن نَ،عَرِنِ قِندِشِ شٍسِرٌن شَ دِ نَن نَ،شٍسِرٌن قِندِشِ ثٍرٍ سِ شَ دِ نَن نَ،ثٍرٍ سِ قِندِشِ يُدَ شَ دِ نَن نَ،]]></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يُدَ قِندِشِ يَشُبَ شَ دِ نَن نَ،يَشُبَ قِندِشِ عِسِيَفَ شَ دِ نَن نَ،عِسِيَفَ قِندِشِ عِبُرَهِمَ شَ دِ نَن نَ،عِبُرَهِمَ قِندِشِ تٍرَ شَ دِ نَن نَ،تٍرَ قِندِشِ نَشٌرِ شَ دِ نَن نَ،]]></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نَشٌرِ قِندِشِ سٍرُفُ شَ دِ نَن نَ،سٍرُفُ قِندِشِ رٍوُ شَ دِ نَن نَ،رٍوُ قِندِشِ ثٍلٍفِ شَ دِ نَن نَ،ثٍلٍفِ قِندِشِ عٍبٍرِ شَ دِ نَن نَ،عٍبٍرِ قِندِشِ سٍلَهَ شَ دِ نَن نَ،]]></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سٍلَهَ قِندِشِ كَيِنَن شَ دِ نَن نَ،كَيِنَن قِندِشِ عَرَقَشَدِ شَ دِ نَن نَ،عَرَقَشَدِ قِندِشِ سٍمِ شَ دِ نَن نَ،سٍمِ قِندِشِ نُهَ شَ دِ نَن نَ،نُهَ قِندِشِ لٍمٍكِ شَ دِ نَن نَ،]]></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لٍمٍكِ قِندِشِ مٍتُسٍلَ شَ دِ نَن نَ،مٍتُسٍلَ قِندِشِ عٍنٌكِ شَ دِ نَن نَ،عٍنٌكِ قِندِشِ يٍرٍدِ شَ دِ نَن نَ،يٍرٍدِ قِندِشِ مَهَلَلٍلِ شَ دِ نَن نَ،مَهَلَلٍلِ قِندِشِ كٍنَن شَ دِ نَن 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نَنِ نُن كَيَقَ نَن نُ قِندِشِ سّرّشّدُبّ كُنتِفِيٍ رَ. نَ وَشَتِ، عَلَ شَ مَسٍنيِ نَشَ قَ سَكَرِ شَ دِ يَيَ مَ، عَ تٌ نُ نَ وُلَ عِ.]]></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كٍنَن قِندِشِ عٍنٌسِ شَ دِ نَن نَ،عٍنٌسِ قِندِشِ سٍتِ شَ دِ نَن نَ،سٍتِ قِندِشِ عَدَ مَ شَ دِ نَن نَ،عَدَ مَ قِندِشِ عَلَ شَ دِ نَن نَ.]]></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نَ كُي، عَ نَشَ سِفَ كَوَندِ رَبَدٍ يُرُدّن شُرٍ لٌنفٌرِ بِرِن. عَ نُ كَوَندِ تِمَ مِشِيٍ بّ، عٍ شَ عٍ شُنشَ يٍ شْورَ تُوبِ رَ، عَلَكٌ عَلَ شَ عٍ شَ يُنُبِيٍ شَقَ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سّبّشِ عَننَبِ عٍسَيِ شَ كِتَابُي كُي،«مِشِ ندٍ عَ شُي عِتٍمَ فبٍنفبٍرٍنيِ مَ،‹وٌ كِرَ يَءِلَن مَرِفِ بّ،وٌ سَنكِرَيٍ مَتِنشِن عَ يَ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قٌلٍ بِرِن نَقٍمَ نّ.فٍيَ شُنفبٍ نُن عَ لَنمَ،عَ بِرِن عِفٌرٌ مَ نّ.كِرَ مَدَلِنشِ تِنشِنمَ نّ،كِرَ حَاشِ يَءِلَنمَ 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دَ مَدِ بِرِن قَمَ نّ عَلَ شَ كِسِ تٌدٍ.›»]]></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 كُي، حَمَ تٌ نُ سِفَمَ يَيَ شْن مَ عَ شَ عٍ شُنشَ يٍ شْورَ، عَ نَشَ عَ قَلَ عٍ بّ، «وٌ تَن بْشِمَسٍ بْنسْي! ندٍ وٌ رَكٌلٌنشِ وٌ شَ وٌ فِ عَلَ شَ شْنّ مَ نَشَن نَ قَقٍ؟]]></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2026-06-15T07:56:54Z</dcterms:created>
  <dcterms:modified xsi:type="dcterms:W3CDTF">2026-06-15T07:56:54Z</dcterms:modified>
  <dc:title>Bible.com.au: لُكِ 3:1-38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