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كِ 24: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كُي، عٍ نَشَ رَتُ عِسَ شَ وْيّنيِيٍ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تٌ فبِلٍن كٍلِقٍ فَبُرِ يِرٍ، عٍ نَشَ نَ قٍ بِرِن مَسٍن عِسَ قْشِرَبِرّ قُ نُ كٍرٍنيِيٍ بّ، عَ نُن عَ قْشِرَبِرّ بٌورٍ بِرِن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رِيَمَ مَفِدَلَكَ، يٌهَننَ، يَكِ نفَ مَرِيَمَ، عَ نُن فِنّ فبّتّيٍ نَشٍيٍ نُ نَ عٍ قْشْ رَ، عٍ تَن نَن نَ قٍ بِرِن قَلَ عِسَ شَ شّيرَيٍ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نٍيٍ مُ لَ عٍ رَ، بَرِ مَ نَ مَسٍنيِ نَشَ لُ عٍ بّ عَلْ دَشُ وْيّن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ثِيّرِ تَن نَشَ كٍلِ، عَ عَ فِ هَن فَبُرِ يِرٍ. عَ نَشَ عَ قٍلٍن نَ كُي مَتٌقٍ رَ، كْنْ عَ مُ سٍسٍ تٌ قٌ كَسَنفٍ، عَ سَشِ عَ كُي عِفٍلِ. عَ نَشَ فبِلٍن عَ شْنيِ، عَ كَابَشِ نَ قٍ مَ نَشَن بَرَ رَبَ.عِسَ نُن عَ قْشِرَبِرّ قِرِنيِ ندٍيٍمَرَكِ ١٦‏؛١٢ ٬ ١٤]]></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لْشْي كٍرٍنيِ، عِسَ قْشِرَبِرّ مِشِ قِرِن ندٍيٍ نُ نَ كِرَ رَ سِفَقٍ عٍمَيُسِ، تَا لَنمَ نَشَن مَكُيَ دَرِ سَلَمُ رَ كِلٌمّتِرِ قُ نُن كٍرٍن حْندْ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 نَ وْيّنقٍ عٍ بٌرٍ بّ يِ قٍ بِرِن مَ نَشٍيٍ نُ بَرَ رَ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 وْيّنقٍ تّمُي نَشّ، عِسَ نَشَ عَ مَسٌ عٍ رَ، عٍ بِرِن نَشَ سِفَ كِرَ كٍرٍن شْ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عٍ مُ عَ كٌلٌن عَ عِسَ نَن عَ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 نَشَ عٍ مَشْرِن، «وٌ نُ نَ مُنسٍ قَلَقٍ كِرَ شْن؟» نَ مَشْرِنيِ مَ، عٍ نَشَ تِ كِرَ رَ، عٍ سُننُ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شَ مَرَكٍلِ قَشّ مَمَتِيُ ٢٨‏؛١ ٬ ١٥، مَرَكِ ١٦‏؛١ ٬ ٨، يَيَ ٢٠‏؛١ ٬ ٢٠]]></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لٌثَ نَشَ عَ يَابِ، «عِ كٍرٍن نَن مُ عَ كٌلٌنشِ قٍ نَشَن دَنفِشِ يِ وَشَتِ دَرِ سَلَ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 نَشَ عَ مَشْرِن، «مُنسٍ نِيَشِ؟» عٍ نَشَ دّنتّفّ سَ عَ بّ قٍ نَشَن عِسَ نَسَرّتِكَ لِشِ. عٍ نَشَ عَ قَلَ عَ بّ، «نَمِحْنمّ شُنفبٍ نَن نُ عَ رَ عَ كّوَلِ كِ مَ نُن عَ شَ مَسٍنيِ كِ مَ عَلَ نُن حَمَ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رّشّدُبّ كُنتِفِيٍ نُن مُشُ شَ مَنفّيٍ بَرَ عَ سَ مِشِيٍ بّلّشّ، عٍ شَ عَ مَكِيتِ قَشّ كِيتِ رَ، عٍ عَ بَنبَن وُرِ مَفَلَنبُشِ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مُشُ تَن نَن نُ لَشِ عَ رَ، عَ عَ تَن نَن نُ قَمَ عِسِرَيِلَ شْرّيَدٍ. سَ نَ بِرِن شُن مَ، عَ شَ قَشّ شِ سَشَن ندٍ نَن تٌ،]]></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فِنّ ندٍيٍ نَ مُشُ يَ مَ، عٍ بَرَ مُشُ رَكَابَ عٍ شَ دّنتّفّ رَ. عٍ تٌ كُرُن سِفَ رَ فَبُرِ يِ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مُ عَ قُرٍ لِ نَا. عٍ نَشَ قَ عَ قَلَ مُشُ بّ، عَ مَلٍكّ ندٍيٍ نَن مِنِ عٍ مَ، عٍ عَ قَلَ عٍ بّ عَ عِسَ حِحّ نَ عَ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شِ فبّتّيٍ مُشُ يَ مَ، عٍ قَن نَشَ سِفَ فَبُرِ يِرٍ، عٍ عَ بِرِن لِ عَلْ فِنّيٍ عَ مَسٍنشِ كِ نَشّ، كْنْ عٍ مُ عَ تَن عِسَ تٌ.»]]></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كُي، عِسَ نَشَ عَ مَسٍن عٍ بّ، «عٍٍ، وٌ شَشِلِ شْرْشْ! نَمِحْنمّيٍ نَشَن بِرِن مَسٍنشِ، وٌ بْحّ مُ لَمَ عَ رَ مَقُرٍ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مُ عَ كٌلٌن عَ قٌ عَلَ شَ مِشِ سُفَندِشِ شَ نَ تْورّ سْتْ، عَ قَ سٌ عَ شَ نْرّ كُ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قَ عَ قْلْ عَننَبِ مُنسَ مَ، دْشْ نَمِحْنمّ بِرِن نَ، عَ كِتَابُييٍ يِرٍ بِرِن قَسَرِ عٍ بّ، عَ تَن يّتّ شَ قٍ مَسٍنشِ دّننَ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ندٍ لْشْي سُبَشّ مَ، فِنّيٍ نَشَ كُرُن سِفَ رَ فَبُرِ يِرٍ، عٍ لَبُندّ تُرٍ شَنِن، عٍ نُ بَرَ نَشَن نَقَلَ.]]></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تٌ مَكْرّ نَ تَا لَنمَ رَ عٍ نُ سِفَقٍ دّننَشّ، عِسَ نَشَ لُ عَلْ عَ نُ وَ مَ دَنفِقٍ 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كْنْ عٍ نَشَ عَ مَيَندِ، عٍ عَ قَلَ عَ بّ، «لُ مُشُ شْنيِ نّ. نُنمَرٍ نَ عَ رَ يِ كِ، كْي حَن بَرَ سٌ.» نَ كُي، عَ نَشَ سٌ عٍ شْنيِ عَ شَ لُ نَا.]]></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بِرِن تٌ دْشْ عٍ دّفٍدٍ، عِسَ نَشَ تَامِ تٌنفٌ، عَ تَنتُي رَ سِفَ عَلَ مَ، عَ عَ عِفِرَ، عَ عَ عِتَشُن عٍ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نَشَ مَكّنّن عٍ شَشِلِ بّ كٍرٍن نَ، عٍ عَ كٌلٌن عَ عِسَ نَ عَ رَ، كْنْ عَ مَن نَشَ لْي عٍ مَ يٍ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نَشَ عَ قَلَ عٍ بٌرٍ بّ، «عَ تٌ نُ كِتَابُي كُي قَسَرِ مَ وٌن بّ كِرَ شْن، عَ مُ نُ لُشِ شّ عَلْ عَ تّ نَن شُرُشِ وٌن بْحّ كُي؟»]]></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شَ كٍلِ كٍرٍن نَ، عٍ فبِلٍن دَرِ سَلَمُ. عٍ نَشَ سَ عِسَ قْشِرَبِرّ قُ نُن كٍرٍنيِيٍ لِ، عَ نُن نَشٍيٍ نُ نَ عٍ قْشْ رَ، عٍ بِرِن مَلَنشِ يِرٍ كٍرٍ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يٍ نَشَ عَ قَلَ عٍ بّ، «مَرِفِ بَرَ كٍلِ قَشّ مَ يَتِ! عَ بَرَ مِنِ سِمْن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قَن نَشَ دّنتّفّ سَ نٍيٍ بّ قٍ بِرِن مَ نَشٍيٍ دَنفِشِ كِرَ شْن، عَ نُن عِسَ مَكّنّن عٍ بّ كِ نَشّ عَ تٌ تَامِ عِفِرَ.عِسَ نُن عَ قْشِرَبِرّ قُ نُن كٍرٍنيِمَتِيُ ٢٨‏؛١٦ ٬ ٢٠، مَرَكِ ١٦‏؛١٤ ٬ ١٨، يَيَ ٢٠‏؛١٩ ٬ ٢٣، تَرُشُي ١‏؛٦ ٬ ٨]]></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تٌ نُ وْيّنقٍ نَ قٍ بِرِن مَ، عِسَ يّتّ نَشَ مِنِ عٍ مَ، عَ تِشِ عٍ تَفِ. عَ نَشَ عٍ شّيبُ، «عَلَ شَ وٌ بْحّ سَ.»]]></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بْحّ نَشَ مِنِ، عٍ فَاشُ، بَرِ مَ عٍ نُ عَ مَحْشُنشِ تُبَرِ نَن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نْ عٍ نَشَ عَ لِ، فّمّ نَشَن نُ دْشْشِ فَبُرِ دّ مَ، عَ نُ بَرَ بَ نَا.]]></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كْنْ عِسَ نَشَ عَ مَسٍن عٍ بّ، «مُنقٍ رَ وٌ كْنتْقِلِشِ، وٌ بْحّ مَن سِيكّشِ؟]]></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وٌ ﭑ بّلّشّيٍ نُن ﭑ سَنيِيٍ مَتٌ، وٌ شَ عَ كٌلٌن ﭑ تَن نَن يَتِ عَ رَ. وٌ شَ ﭑ مَسُشُ، وٌ شَ ﭑ مَتٌ، بَرِ مَ سُبٍ نُن شْرِ مُ نَ تُبَرِ بّ، عَلْ وٌ نَشَن تٌمَ ﭑ مَ يِ كِ.»]]></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تٌ نَ قَلَ عٍ بّ، عَ نَشَ عَ بّلّشّيٍ نُن عَ سَنيِيٍ مَسٍن عٍ بّ،]]></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كْنْ نَ قٍ سّيوّ نُن كَابّ نُ فبٌ عٍ بّ. عٍ تٌ مُ نُ فّشِ لَدٍ عَ رَ، عِسَ نَشَ عٍ مَشْرِن، «دٌنسٍ نَ وٌ يِ رَ بٍ؟»]]></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 تٌ يّشّ فَنشِ ندٍ سٌ عَ يِ،]]></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 نَشَ عَ تٌنفٌ، عَ عَ دٌن عٍ يَ شْرِ.عِسَ تٍقٍ كٌورٍمَتِيُ ٢٨‏؛١٦ ٬ ٢٠، مَرَكِ ١٦‏؛١٥ ٬ ٢٠]]></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نَ تّمُي، عَ نَشَ عَ مَسٍن عٍ بّ، «ﭑ نُ نَ وٌ تَفِ تّمُي نَشّ، ﭑ يِ قٍ بِرِن مَسٍن نّ وٌ بّ. ﭑ عَ مَسٍن نّ وٌ بّ، قَ قَلَ نَشَن بِرِن سّبّشِ ﭑ تَن مَ قٍ رَ عَننَبِ مُنسَ شَ سّرِيّ كُي، عَ نُن نَمِحْنمّيٍ شَ كِتَابُييٍ كُي، عَ نُن يَبُرَ دَوُدَ كُي، قٌ نَ بِرِن شَ كَمَلِ نّ.»]]></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نَ تّمُي، عَ نَشَ عٍ شَشِلِ رَبِ عَلَكٌ عٍ شَ كِتَابُييٍ قَهَامُ.]]></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عَ نَشَ عَ مَسٍن عٍ بّ، «عَ سّبّشِ نّ، عَ قٌ عَلَ شَ مِشِ سُفَندِشِ شَ تْورْ، قٌ عَ مَن شَ كٍلِ قَشّ مَ عَ شِ سَشَن ندٍ.]]></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 تَن شِلِ رَ، قٌ سِ بِرِن شَ كَوَندِ نّ تُوبِ قٍ نُن يُنُبِ شَقَرِقٍ رَ، قْلْقٍ دَرِ سَلَمُ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تٌ سٌ فَبُرِ كُي، عٍ مُ مَرِفِ عِسَ قُرٍ تٌ.]]></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وٌ تَن بَرَ قِندِ يِ قٍيٍ سٍيدٍيٍ رَ.]]></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ﭑ بَبَ نَشَن لَايِدِشِ، ﭑ نَ رَ سَنبَمَ نّ وٌ مَ. وٌ تَن شَ لُ بٍ تَا كُي، هَن سّنبّ شَ كٍلِ كٌورٍ فٌرٌقٍ وٌ مَ.»]]></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نَ شَنبِ، عِسَ نَشَ عٍ شَنِن هَن بٍتَنِ بِرِ رَ. عَ نَشَ عَ بّلّشّ عِتٍ، عَ دُبَ عٍ بّ.]]></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عَ نُ دُبَمَ عٍ بّ تّمُي نَشّ، عَ نَشَ كٍلِ عٍ شُن، عَ رَتٍ كٌورٍ.]]></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 تٌ فّ عَ سُيِدِدٍ، عٍ نَشَ فبِلٍن دَرِ سَلَمُ سّيوّ شُنفبٍ كُي.]]></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عٍ نُ نَ هْرْ مْبَنشِ كُي تّمُي بِرِن عَلَ تَنتُدٍ.]]></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كْنتْقِلِشِ تٌ نُ تِشِ، شّمّ قِرِن نَشَ مِنِ عٍ مَ، عٍ شَ سٌسٍيٍ مَيِلٍن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فِنّيٍ نَشَ فَاشُ، عٍ عٍ شُن سِن بْشِ. نَ شّمّ قِرِن نَشَ عَ قَلَ عٍ بّ، «مُنقٍ رَ وٌ مِشِ حِحّ قٍنمَ قَشَمِشِيٍ 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 مُ نَ بٍ، عَ بَرَ كٍلِ قَشّ مَ. وٌ شَ وٌ رَتُ عَ نَشَن مَسٍنشِ وٌ بّ فَلِلٍ.]]></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عَ مَسٍن نّ، عَ قٌ عَدَ مَ شَ دِ شَ سَ يُنُبِتْييٍ بّلّشّ، عَ بَنبَن وُرِ مَفَلَنبُشِ مَ، عَ مَن قَ كٍلِ قَشّ مَ عَ شِ سَشَن ندٍ مَ.»]]></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2026-08-15T14:00:16Z</dcterms:created>
  <dcterms:modified xsi:type="dcterms:W3CDTF">2026-08-15T14:00:16Z</dcterms:modified>
  <dc:title>Bible.com.au: لُكِ 24:1-53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