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 نَشَ ثِيّرِ نُن يَيَ يَمَرِ عَ قَلَقٍ رَ، «وٌ شَ سِفَ سَيَمَلٍكّ دَنفِ سَلِ يِرٍ رَقَلَ وٌن بّ، عَلَكٌ وٌن بِرِن شَ سَيَمَلٍكّ دَنفِ سَلِ دٌنيِ دٌ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شَ عَ مَشْرِن، «عِ وَ مَ مُشُ شَ سَ عَ رَقَلَ مِن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مَسٍن عٍ بّ، «وٌ نُ سٌ تَا كُي، وٌ نُن شّمّ ندٍ نَرَلَنمَ، يٍ قّحّ دْشْشِ عَ شُن مَ. وٌ شَ بِرَ عَ قْشْ رَ هَن عَ سَ سٌمَ بَنشِ نَشَ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عَ قَلَ نَ بَنشِ كَنيِ بّ، ‹كَرَ مْشْ وَ مَ عَ كٌلٌنقٍ عَ نْمَ سَيَمَلٍكّ دَنفِ سَلِ دٌنيِ دٌندٍ دّننَشّ، عَ تَن نُن عَ قْشِرَبِرّ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قَمَ بَنشِ كُي شُنفبٍ مَسٍندٍ وٌ بّ كٌورٍ رَ، نَ سٍ بِرِن يَءِلَنشِ عَ قَنيِ رَ. وٌ شَ سَيَمَلٍكّ دَنفِ سَلِ دٌنيِ رَقَلَ مّن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سِفَ، عٍ سَ قٍ بِرِن لِ عَلْ عِسَ عَ مَسٍن عٍ بّ كِ نَشّ. عٍ نَشَ سَيَمَلٍكّ دَنفِ سَلِ دٌنيِ رَقَلَ.مَرِفِ شَ سّرّشّ تْنشُمَمَتِيُ ٢٦‏؛٢٦ ٬ ٣٠، مَرَكِ ١٤‏؛٢٢ ٬ ٢٦، كٌرِنتِ عِ ١١‏؛٢٣ ٬ ٢٥]]></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شَتِ تٌ عَ لِ، عِسَ نَشَ عَ مَفٌرٌ عَ شَ عَ دّفٍ عٍ نُن عَ شَ شّيرَ قُ نُن قِرِنيِ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 مَسٍن عٍ بّ، «كَبِ تّمُي دَنفِشِ، عَ شْلِ ﭑ مَ كِ قَنيِ وٌن شَ يِ سَيَمَلٍكّ دَنفِ سَلِ دٌنيِ دٌن يِرٍ كٍرٍن بٍينُن ﭑ شَ حَشَنكَتّ سْ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بَرِ مَ ﭑ شَ عَ قَلَ وٌ بّ، يِ نَ دَنفِ، ﭑ مُ عَ دٌنمَ سْنْن قٌ عَ كَمَلِ عَلَ شْنيِ عَرِيَن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تْنبِلِ ندٍ تٌنفٌ، عَ نَشَ تَنتُي رَ سِفَ عَلَ مَ، عَ قَ عَ مَسٍن، «وٌ شَ يِ تْنبِلِ تٌنفٌ، وٌ بِرِن شَ عَ مِ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دَ سِ نُن كُنتِفِيٍ شَ لَنيِمَتِيُ ٢٦‏؛١ ٬ ٥، ١٤ ٬ ١٦، مَرَكِ ١٤‏؛١ ٬ ٢، ١٠ ٬ ١١]]></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شَ عَ قَلَ وٌ بّ، ﭑ مُ يِ وّنِ مِنمَ قٌ عَلَ شَ مَنفّيَ نِينِ نَ قَ تّمُي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دَنفِ شَنبِ عِسَ نَشَ تَامِ تٌنفٌ. عَ تٌ تَنتُي رَ سِفَ عَلَ مَ، عَ نَشَ تَامِ عِفِرَ، عَ عَ سٌ عَ قْشِرَبِرّيٍ يِ رَ عَ قَلَقٍ رَ، «وٌ ﭑ كٌ، وٌ عَ دٌن. يِ قِندِشِ ﭑ قَتٍ نَن نَ، نَشَن قِشِ وٌ بّ. وٌ شَ رَتُ ﭑ مَ قٍ مَ يِ سَابُ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مْولِ مَن نَ، عٍ تٌ فّ عٍ دّفٍدٍ، عِسَ نَشَ تْنبِلِ قَن تٌنفٌ، عَ عَ مَسٍن، «ﭑ وُلِ نَن يَ، سَاتّ نّينّ وُلِ نَشَن بَشِ مِشِ فبٍفبٍ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ﭑ شَ عَ قَلَ وٌ بّ، يَنقَنتٍ نَشَن ﭑ سَمَ مِشِيٍ بّلّشّ، عَ مَفٌرٌشِ يِ تٍيبِلِ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دَ مَ شَ دِ سِفَمَ عَلْ عَلَ عَ رَفِرِشِ كِ نَشّ، كْنْ فبَلٌي نَ شّمّ بّ نَشَن عَدَ مَ شَ دِ يَنقَ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قَن نَشَ سٌ عٍ بٌرٍ مَشْرِنقٍ، «ندٍ نْمَ نَ مْولِ رَبَدٍ وٌن يَ مَ؟»نَشَن تِدٍ فبٌ عِسَ قْشِرَبِرّيٍ يَ مَمَتِيُ ١٨‏؛١، ٢٠‏؛٢٤ ٬ ٢٨، ١٩‏؛٢٨، مَرَكِ ٩‏؛٣٤، ١٠‏؛٤١ ٬ ٤٥]]></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يّنيِ نَشَ مِنِ عِسَ قْشِرَبِرّيٍ تَفِ عٍ شَ عَ كٌلٌن نَشَن تِدٍ فبٌ عٍ يَ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نَشَ عَ مَسٍن عٍ بّ، «حَمَنّ مَنفّيٍ مِشِيٍ يَمَرِ مَ عَ شْرْشْي رَ. عٍ تَن نَشٍيٍ عٍ سّنبّ رَ مِنِمَ مِشِيٍ مَ، عٍ ‹قٍ قَنيِ رَبَيٍ› شِلِ نَن نَتٍمَ عٍ يّتّ شُ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وٌ تَن نَشَ لُ نَ كِ. نَشَن تِدٍ فبٌ وٌ يَ مَ، عَ شَ لُ عَلْ وٌ بِرِن شُنيَ. يَرٍرَتِ مَن شَ لُ عَلْ بِرِن مَ وَلِ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دٍ تِدٍ فبٌ، نَشَن عَ مَفٌرٌشِ عَ شَ عَ دّفٍ، كَ نَشَن دٌنيِ رَدَنفِمَ عَ مَ؟ نَشَن مَفٌرٌشِ عَ دّفٍدٍ، نَ نَن تِدٍ فبٌ، كْنْ ﭑ تَن نَ وٌ يَ مَ عَلْ مِشِ نَشَن وَلِمَ وٌ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تَامِ لّبِنِتَرٍ سَلِ نَشَ مَكْرّ، نَشَن مَن شِلِ قَلَمَ سَيَمَلٍكّ دَنفِ سَلِ.]]></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تَن نَن قِندِشِ ﭑ قْشِرَبِرّيٍ رَ نَشٍيٍ مُ نُ كٍلِ ﭑ شُن ﭑ مَ تْورّ كُ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ﭑ قَن بَرَ مَنفّيَ قِ وٌ مَ، عَلْ ﭑ بَبَ عَلَ عَ قِشِ ﭑ مَ كِ نَ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وٌن بِرِن وٌن دّفٍمَ نّ ﭑ شْنيِ ﭑ مَ مَنفّيَ كُي، وٌ مَن وٌ مَفٌرٌ مَ نّ كِبَنيِيٍ مَ، وٌ عِسِرَيِلَ بْنسْي قُ نُن قِرِن مَكِيتِ.»عِسَ عَ قَلَقٍ ثِيّرِ بّ عَ عَ يّتّ رَ سَنمَ نّ عَ مَمَتِيُ ٢٦‏؛٣١ ٬ ٣٥، مَرَكِ ١٤‏؛٢٧ ٬ ٣١، يَيَ ١٣‏؛٣٦ ٬ ٣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سِمْن، سِمْن، عَ كٌلٌن سٍنتَنّ بَرَ عَلَ مَشْرِن وٌ تَن شَ سَ عَ بّلّشّ، عَ شَ وٌ عِقٍ عَلْ مَالٍ عِقٍمَ كِ نَ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نْ ﭑ بَرَ عَلَ مَشَندِ عِ بّ، عَلَكٌ دَنشَنِيَ نَشَ فّ بَدٍ عِ يِ. عِ نَ فبِلٍن ﭑ مَ، عِ شَ عِ نفَشَكٍرٍنيِيٍ رَلِمَنِيَ.»]]></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ثِيّرِ نَشَ عَ قَلَ عَ بّ، «شَ وٌن بِرِن نَن عَ رَ، ﭑ تِنشِ، هَلِ عَ قِندِ فٍيلِ رَ، هَلِ عَ قِندِ قَشّ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 نَشَ عَ مَسٍن، «ثِيّرِ، ﭑ شَ عَ قَلَ عِ بّ، بٍينُن كٌنكٌرٍ شَ عَ رَتٍ، عِ عَ قَلَمَ نّ دْشْ سَشَن، عَ عِ مُ ﭑ كٌلٌن.»عِسَ عَ قْشِرَبِرّيٍ رَ سِقٍ]]></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 مَن نَشَ عَ مَسٍن عَ قْشِرَبِرّيٍ بّ، «ﭑ تٌ وٌ شّي كْبِرِ، فبْنقْي، نُن سَنكِرِ مُ وٌ شُن، وٌ تْورْ نّ؟» عٍ نَشَ عَ يَابِ، «عَدٍ.»]]></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مَن نَشَ عَ مَسٍن عٍ بّ، «كْنْ يَكْسِ تَن، شَ كْبِرِ نُن فبْنقْي نَ نَشَن يِ، عَ شَ عٍ تٌنفٌ. شَ سَنتِدّفّمَ مُ نَ نَشَن يِ رَ، عَ شَ عَ شَ شِنبٍلِ دٌنمَ مَتِ، عَ سَنتِدّفّمَ سَ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بَرِ مَ ﭑ شَ عَ قَلَ وٌ بّ، يِ مَسٍنيِ نَشَن سّبّشِ كِتَابُي كُي، قٌ عَ شَ ﭑ لِ، ‹عَ حَشَنكَتّ نَن سْتْمَ قٍ كٌبِ رَبَيٍ يَ مَ.› نَشَن نَفِرِشِ ﭑ مَ، نَ ﭑ لِمَ نّ. نَشَن سّبّشِ، نَ قَمَ نّ كَمَلِ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رّشّدُبّ كُنتِفِيٍ نُن سّرِيّ كَرَ مْشْيٍ نُ نَ قّيرّ قٍنقٍ عٍ شَ عِسَ سُشُ، عٍ شَ عَ قَشَ، كْنْ عٍ نُ فَاشُشِ حَمَ نَن يَ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قْشِرَبِرّيٍ نَشَ عَ مَسٍن، «مَرِفِ، عَ مَتٌ، سَنتِدّفّمَ قِرِن نَن يَ.» عَ نَشَ عٍ يَابِ، «نَ بَرَ وَ سَكّ.»عِسَ عَلَ مَشَندِقٍ فٍتٍسٍمَنِمَتِيُ ٢٦‏؛٣٦ ٬ ٤٦، مَرَكِ ١٤‏؛٣٢ ٬ ٤٢]]></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سَ تٌ مِنِ، عَ نَشَ سِفَ عٌلِوِ فٍيَ مَ عَلْ عَ نُ دَرِشِ عَ رَ كِ نَشّ، عَ قْشِرَبِرّيٍ قَن نَشَ عَ مَتِ.]]></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تٌ مّننِ لِ، عِسَ نَشَ عَ قَلَ عٍ بّ، «وٌ عَلَ مَشَندِ نّ، وٌ نَشَ قَ بِرَ تَنتَنيِ كُي.»]]></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نَشَ عَ ندٍدِ مَسِفَ عٍ رَ، عَ عَ شِنبِ سِن، عَ عَلَ مَشَندِ،]]></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ﭑ بَبَ، شَ عِ سَفٌ نَ عَ رَ، عِ شَ ﭑ نَتَنفَ يِ حَشَنكَتّ مَ. كْنْ ﭑ سَفٌ نَشَ رَبَ، عِ تَن نَن سَفٌ شَ رَبَ.»]]></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نَ تّمُي مَلٍكّ ندٍ نَشَ مِنِ عَ مَ كٍلِ كٌورٍ، عَ عَ سّنبّ سٌ.]]></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سَ بْحّ تٌ نُ حَشَنكَتَقٍ، عَ نَشَ عَ شَ عَلَ مَشَندِقٍ سّنبّ شُن مَسَ. عَ يِلٍنقُرٍ نَشَ سِلْن بْشِ عَلْ وُلِ.]]></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 تٌ كٍلِ عَلَ مَشَندِدٍ، عَ نَشَ فبِلٍن عَ قْشِرَبِرّيٍ يِرٍ، عَ نَشَ عٍ لِ عٍ نَ شِقٍ نِمِسّ شَ قٍ رَ.]]></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عَ نَشَ عٍ مَشْرِن، «وٌ شِقٍ مُنقٍ رَ؟ وٌ كٍلِ، وٌ عَلَ مَشَندِ، عَلَكٌ وٌ نَشَ بِرَ تَنتَنيِ كُي.»عِسَ سُشُقٍمَتِيُ ٢٦‏؛٤٧ ٬ ٥٦، مَرَكِ ١٤‏؛٤٣ ٬ ٥٠، يَيَ ١٨‏؛٣ ٬ ١١]]></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سَ حَن مُ نُ فّشِ وْيّندٍ، مِشِ فَلِ نَشَ عَ يِرٍ لِ. يُدَ سِ، نَشَن نُ نَ عِسَ قْشِرَبِرّ قُ نُن قِرِنيِيٍ يَ مَ، عَ تَن نَن نُ تِشِ عٍ يَ رَ. عَ نَشَ عَ مَسٌ عِسَ رَ، عَ شَ عَ سُن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ي سٍنتَنّ نَشَ بِرَ عِسَ قْشِرَبِرّ يُدَ سِ عِسِكَرِيٌتِ قْشْ رَ، نَشَن نُ نَ عِسَ شَ شّيرَ قُ نُن قِرِنيِيٍ يَ 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عِسَ نَشَ عَ مَسٍن عَ بّ، «يُدَ سِ، عِ عَدَ مَ شَ دِ يَنقَمَ سُنبُي نَن نَ؟»]]></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نَشٍيٍ نُ نَ عِسَ قْشْ رَ، عٍ تٌ عَ تٌ نَشَن قَقٍ رَبَدٍ، عٍ نَشَ عَ مَشْرِن، «مَرِفِ، مُشُ شَ فٍرٍ سٌ سَنتِدّفّمَ رَ؟»]]></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 قْشِرَبِرّ ندٍ نَشَ سّرّشّدُبّ كُنتِفِ شَ كٌنيِ يِرٍقَنيِ تُلِ بٌلٌن.]]></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كْنْ عِسَ نَشَ عَ قَلَ، «وٌ عَ لُ!» عَ نَشَ قَ عَ بّلّشّ سَ نَ شّمّ تُلِ مَ، عَ عَ رَيَلَن.]]></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نَ تّمُي، عِسَ نَشَ وْيّن سّرّشّدُبّ كُنتِفِيٍ، هْرْ مْلِنفِرَ كْسِبِلِ مَنفّيٍ، نُن قٌرِيٍ بّ نَشٍيٍ نُ قَشِ عَ شِلِ مَ. عَ نَشَ عَ قَلَ عٍ بّ، «وٌ تٌ مِنِشِ ﭑ شِلِ مَ سَنتِدّفّمَ نُن فبٍنفبٍتَ سُشُشِ وٌ يِ رَ، سُوتٍ نَن ﭑ نَ؟]]></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لْشْ يٌ لْشْ ﭑ نُ نَ وٌ يَ مَ هْرْ مْبَنشِ كُي، وٌ مُ ﭑ سُشُ. كْنْ يِ وَشَتِ تَن قِندِشِ وٌ فبٍ نُن دِ مِ نْي كَنيِ فبٍ نَن نَ.»ثِيّرِ عَ يّتّ رَ سَنقٍ عِسَ مَمَتِيُ ٢٦‏؛٥٧ ٬ ٥٨،٦٩ ٬ ٧٥، مَرَكِ ١٤‏؛٥٣ ٬ ٥٤،٦٦ ٬ ٧٢، يَيَ ١٨‏؛١٢ ٬ ١٨،٢٥ ٬ ٢٧]]></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عٍ تٌ عِسَ سُشُ، عٍ نَشَ عَ شَنِن سّرّشّدُبّ كُنتِفِيٍ شُنيِ شْنيِ. ثِيّرِ قَن نَشَ بِرَ عٍ قْشْ رَ، كْنْ عَ مُ نُ عَ مَكْرّ مَ عَ فبٍ رَ.]]></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عٍ تٌ سٌ، عٍ نَشَ تّ شُرُ تَندٍ، عٍ بِرِن دْشْ مّننِ، سّرّشّدُبّ كُنتِفِ شَ تّتّ كُي. ثِيّرِ قَن نُ دْشْشِ عٍ يَ مَ.]]></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كٌنيِ فِنّ ندٍ تٌ ثِيّرِ تٌ تّ قّ مَ، عَ نَشَ عَ يَ تِ عَ رَ، عَ قَ عَ قَلَ، «عِسَ نُن يِ شّمّ نَن نُ عَ رَ.»]]></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كْنْ ثِيّرِ نَشَ عَ مَتَندِ، عَ عَ قَلَ، «ﭑ تَن مُ نَ شّمّ كٌلٌن قٍوٌ!»]]></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تَن يُدَ سِ نَشَ سِفَ سّرّشّدُبّ كُنتِفِيٍ نُن كْسِبِلِ مَنفّيٍ شْن، عٍ نَشَ وْيّن، عَ سَ نْمَ عِسَ سَدٍ عٍ بّلّشّ كِ نَشّ.]]></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عَ مُ بُ، مِشِ فبّتّ قَن نَشَ ثِيّرِ تٌ، عَ عَ قَلَ عَ بّ، «عِ قَن قِندِشِ عَ شَ مِشِ ندٍ نَن نَ.» ثِيّرِ نَشَ عَ يَابِ، «عَدٍ، ﭑ تَن مُ نَ كِ!»]]></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وَشَتِ كٍرٍن تٌ دَنفِ، مِشِ فبّتّ نَشَ عَ مَشْرْشْ، عَ عَ قَلَ، «يِ مِشِ نُن عِسَ نَن نُ عَ رَ، بَرِ مَ فَلِلٍكَ نَن عَ رَ.»]]></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ثِيّرِ نَشَ عَ يَابِ، «ﭑ تَن مُ عَ كٌلٌن عِ نَ قٍقٍ قَلَقٍ!» عَ حَن مُ نُ فّشِ وْيّندٍ، كٌنكٌرٍ نَشَ عَ رَتٍ كٍرٍن نَ.]]></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نَ تّمُي، مَرِفِ نَشَ عَ مَقِندِ، عَ عَ يَ تِ ثِيّرِ رَ. ثِيّرِ قَن نَشَ رَتُ مَرِفِ شَ مَسٍنيِ مَ، عَ تٌ عَ قَلَ عَ بّ، «بٍيمَنُن كٌنكٌرٍ شَ عَ رَتٍ تٌ، عِ عِ يّتّ رَ سَنمَ نّ ﭑ مَ دْشْ سَشَن.»]]></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ثِيّرِ نَشَ مِنِ، عَ وَ عَ شْرْشْي رَ سُننُنيِ كُي.عِسَ تِقٍ يُوِقِ كِيتِسَيٍ يَ رَمَتِيُ ٢٦‏؛٥٧ ٬ ٦٨، مَرَكِ ١٤‏؛٥٣ ٬ ٦٥، يَيَ ١٨‏؛١٢ ٬ ٢٤]]></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شّمّ نَشٍيٍ نُ عِسَ سُشُشِ، عٍ نَشَ عَ رَ سْتْ، عٍ نَشَ عَ بْنبْ.]]></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عٍ نَشَ عَ يَ مَشِرِ، عٍ نُ قَ عَ قَلَ، «نَمِحْنمّحَ رَبَ! عَ قَلَ بَ، نَشَن عِ بْنبْشِ!»]]></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عٍ مَن نَشَ كٌنبِ مْولِ بِرِن سَ عَ قَرِ.]]></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كُيٍ تٌ عِبَ، يُوِقِيٍ شَ قٌرِيٍ، سّرّشّدُبّ كُنتِفِيٍ، نُن سّرِيّ كَرَ مْشْيٍ نَشَ سَنٍدٍرّن مَلَنيِ رَبَ عِسَ مَكِيتِقٍ رَ. عٍ تٌ قَ عِسَ رَ،]]></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عٍ نَشَ عَ مَشْرِن، «شَ عِ قِندِشِ عَلَ شَ مِشِ سُفَندِشِ نَن نَ، عَ قَلَ مُشُ بّ.» عِسَ نَشَ عَ مَسٍن عٍ بّ، «ﭑ نَ عَ قَلَ وٌ بّ، وٌ مُ لَمَ عَ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قَن نَشَ حّلّشِن كِ قَنيِ رَ، عٍ كْبِرِ لَايِدِ تٌنفٌ عَ بّ.]]></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شَ ﭑ مَشْرِنيِ تِ، وٌ مُ ﭑ يَابِمَ.]]></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كْنْ كٍلِ يِ وَشَتِ مَ، عَدَ مَ شَ دِ دْشْمَ عَلَ سّنبّ كَنيِ يِرٍقَنيِ مَ.»]]></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عٍ بِرِن نَشَ قَ عَ مَشْرِن، «نَ كُي، عِ قِندِشِ عَلَ شَ دِ نَن نَ؟» عَ نَشَ عٍ يَابِ، «وٌ تَن نَن يَتِ عَ قَلَشِ نَ كِ، عَ ﭑ قِندِشِ عَلَ شَ دِ نَن نَ.»]]></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عٍ قَن نَشَ عَ قَلَ، «وٌن هَيِ مُندُن نَ سٍيدٍ فبّتّ مَ سْنْن؟ وٌن بَرَ عَ تَن يّتّ يَتِ وْيّن شُي مّ.»]]></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دَ سِ نَشَ تِن نَ رَ، عَ سٌ وَشَتِ قٍنقٍ عَ عِسَ سَمَ عٍ بّلّشّ تّمُي نَشّ حَمَ شَنبِ.سَيَمَلٍكّ دَنفِ سَلِمَتِيُ ٢٦‏؛١٧ ٬ ٣٥، مَرَكِ ١٤‏؛١٢ ٬ ٣١]]></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تَامِ لّبِنِتَرٍ سَلِ نَشَ عَ لِ، يّشّي لَنمَ قَشَمَ لْشْ نَشّ سَيَمَلٍكّ دَنفِ سَلِ شَ قٍ رَ.]]></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2026-06-15T08:24:47Z</dcterms:created>
  <dcterms:modified xsi:type="dcterms:W3CDTF">2026-06-15T08:24:47Z</dcterms:modified>
  <dc:title>Bible.com.au: لُكِ 22:1-71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