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كِ 21: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سَ نَشَ يِ يَابِ تِ، «وٌ وٌ يّتّ رَتَنفَ عَلَكٌ مِشِ يٌ نَشَ قَ وٌ رَتَنتَن. مِشِ وُيَشِ قَمَ ﭑ شِلِ قَلَدٍ عٍ يّتّ شُن مَ، عَ قَلَقٍ رَ، ‹ﭑ تَن نَن نَ عَلَ شَ مِشِ سُفَندِشِ رَ. وَشَتِ بَرَ مَكْرّ.› وٌ نَشَ بِرَ عٍ قْشْ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نَ فٍرٍيٍ نُن حَشَسِيٍ شَ قٍ مّ، وٌ نَشَ فَاشُ، بَرِ مَ قٌ نَ قٍ مْولِيٍ شَ رَبَ سِندٍن. كْنْ نَ وَشَتِ مَ، دُنِحَ رَحْنيِ مُ عَ لِمَ كٍرٍن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شَنبِ، عَ نَشَ عَ مَسٍن عٍ بّ، «سِيٍ كٍلِمَ نّ عٍ بٌورٍ شِلِ مَ، حَمَنّيٍ عٍ بٌورٍ فٍ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بْشِ قَمَ نّ سّرّندٍ عَ شُنفبٍ رَ، كَامّ نُن قُرٍ سِن يِرٍ وُيَشِ. قٍ مَفَاشُشِيٍ نُن تْنشُمَ مَكَابَشِيٍ قَمَ مِنِدٍ كُيٍ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نْ بٍيمَنُن نَ بِرِن شَ رَبَ، عٍ قَمَ نّ وٌ سُشُدٍ، عٍ وٌ حَشَنكَتَ. عٍ وٌ سَمَ نّ سَلِدٍ كُنتِفِيٍ بّلّشّ، عٍ مَن وٌ سَمَ نّ فٍيلِ. عٍ وٌ شَنِنمَ نّ مَنفّ نُن فٌمِنَيٍ يِرٍ ﭑ شِلِ شَ قٍ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نَ بِرِن كُي، وٌ قِندِ مَ ﭑ مَ سٍيدٍيٍ نَن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نَشَ كْنتْقِلِ وٌ يّتّ شُنمَقَلَقٍ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بَرِ مَ ﭑ مَسٍنيِ نُن شَشِلِمَيَ قِمَ وٌ مَ، عَلَكٌ وٌ يَشُييٍ نَشَ نْ وٌ رَ، عٍ نَشَ نْ وٌ مَتَندِدٍ.]]></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بَرِ مَيٍ، وٌ نفَشَكٍرٍنمَيٍ، وٌ بَرِبٌورٍيٍ، نُن وٌ دّقَنبٌورٍيٍ، عٍ قَمَ نّ وٌ يَنقَدٍ، عٍ وٌ سَ مِشِيٍ بّلّشّ. نٍيٍ تَن مِشِ ندٍيٍ قَشَمَ نّ وٌ يَ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بِرِن قَمَ نّ وٌ شْندٍ ﭑ تَن مَ قٍ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كَاحّ فِنّ شَ هَدِيَمَرَكِ ١٢‏؛٤١ ٬ ٤٤]]></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وٌ رَتَنفَمَ نّ. هَلِ وٌ شُنسّشّ كٍرٍن، عَ مُ لْي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شَ تُننَبّشِيَ كُي، وٌ كِسِمَ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نَ دَرِ سَلَمُ تٌ، سْورِ فَلِ بَرَ عَ رَبِلِن، وٌ شَ عَ كٌلٌن نّ عَ عَ شَ كَسَرّ بَرَ مَكْ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تّمُي، مِشِ نَشٍيٍ نَ يُدَيَ، عٍ شَ عٍ فِ فٍيَيٍ قَرِ. نَشٍيٍ نَ دَرِ سَلَمُ تَا كُي، عٍ شَ كٍلِ نَا. نَشٍيٍ قَن نَ دَاشَيٍ، عٍ نَشَ سٌ تَا كُ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بَرِ مَ نَ لْشْييٍ قِندِ مَ فبٍحْشْ وَشَتِ نَن نَ، عَلَكٌ نَشَن سّبّشِ كِتَابُي كُي عَ بِرِن شَ كَمَلِ.]]></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وَشَتِ قِندِ مَ فبَلٌي نَن نَ قُرُفِنّيٍ نُن دِنفّيٍ بّ! بَرِ مَ تْورّ فبٌمَ نّ بْشِ مَ، عَلَ شَ شْنّ مَكّنّنمَ يِ حَمَ شِلِ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دٍيٍ قَشَمَ نّ سَنتِدّفّمَ رَ، ندٍيٍ شَنِنمَ نّ، عٍ سَ قِندِ كٌنيِيٍ رَ حَمَنّ بِرِن كُي. سِ فبّتّيٍ قَمَ نّ دَرِ سَلَمُ مَبٌرٌندٍ، هَن عٍ شَ وَشَتِ كَمَلِمَ تّمُي نَشّ.»عِسَ شَ فبِلٍنيِ نُن شْرّ بِلِ شَ تَالِمَتِيُ ٢٤‏؛٢٩ ٬ ٣٥، مَرَكِ ١٣‏؛٢٤ ٬ ٣١]]></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تّمُي، تْنشُمَيٍ مِنِمَ نّ سٌفٍ، كِكٍ، نُن تُنبُييٍ مَ. سِ بِرِن فَاشُمَ نّ، عٍ كْنتْقِلِ بَا وُندُ شُي نُن عَ مْرْنيِيٍ شَ قٍ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شِيٍ نَ عَ كٌلٌن قٍ نَشَن قَمَ رَبَدٍ بْشِ مَ، عٍ بِرَ مَ نّ فَاشُي سَابُي رَ، بَرِ مَ كٌورٍ قَمَ نّ عِمَشَدٍ.]]></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تّمُي، عَدَ مَ شَ دِ تٌمَ نّ قَ رَ نُشُي كُي، سّنبّ نُن نْرّ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 تٌ عَ يَ رَ سِفَ، عَ نَشَ بَننَمِشِيٍ تٌ، عٍ عٍ شَ هَدِيَ سَمَ هَدِيَ عَ سَسٍ كُ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 قٍيٍ نَ رَبَ قْلْ، وٌ تِ، وٌ وٌ شُن نَكٍلِ، بَرِ مَ وٌ شَ كِسِ بَرَ مَكْ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سَ نَشَ تَالِ وْيّنيِ مَسٍن عٍ بّ، «وٌ شْرّ بِلِ مَتٌ، عَ تَن نُن وُرِ بِلِ بِرِ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وٌ نَ عَ تٌ، عٍ بَرَ عٍ بُرّشّ نّينّ رَ مِنِ، وٌ عَ كٌلٌنمَ حّمّ تّمُي حَن بَرَ مَكْ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دَ مَ شَ دِ قَقٍ قَن نَ نَ كِ نّ. وٌ نَ يِ قٍ بِرِن تٌ رَبَ رَ، وٌ شَ عَ كٌلٌن عَ عَلَ شَ مَنفّيَ نِينِ بَرَ مَكْ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ﭑ شَ نْندِ قَلَ وٌ بّ، تٌ مِشِيٍ مُ دَنفِمَ قٌ نَ قٍ بِرِن نَبَ.]]></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كٌورٍ نُن بْشِ دَنفِمَ نّ، كْنْ ﭑ مَ مَسٍنيِ تَن مُ دَنفِمَ عَبَدَن، عَ مُ كَنَمَ مُكُ.»«وٌ نَشَ يَنقَ!»]]></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كْنْ وٌ مّينِ وٌ يّتّ مَ! وٌ نَشَ يَنقَ شُرُتَرٍحَ نُن سِيسِقٍ مَ، وٌ مَن نَشَ يَنقَ يِ دُنِحّءِفِرِ شَ كْنتْقِلِ مَ، عَلَكٌ نَ لْشْي نَشَ قَ وٌ تّرّن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لْ فَنتَنيِ شْنِ سُشُمَ كِ نَشّ. بَرِ مَ نَ لْشْي تَن قَمَ دُنِحَ مِشِ بِرِن لِدٍ.]]></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وٌ نَشَ يَنقَ! وٌ شَ عَلَ مَشَندِ نّ تّمُي بِرِن عَلَكٌ وٌ شَ سّنبّ سْتْ، وٌ شَ نْ رَتَنفَدٍ قٍ بِرِن مَ نَشٍيٍ قَمَ عَ لِدٍ، وٌ مَن شَ نْ تِدٍ عَدَ مَ شَ دِ يَ عِ.»]]></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سَ نُ مِشِيٍ كَوَندِ مَ هْرْ مْبَنشِ كُي يَنيِ رَ، عَ نُ سَ كْي رَدَنفِ عٌلِوِ فٍيَ قَ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كَاحّ فِنّ مِسِكِينّ ندٍ قَن تٌ، نَشَن عَ فبٍ هَدِيَ سَ، وُرٍ فبٍيلِ كْبِرِ كٌلٍ قِرِن فبَنسَن.]]></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حَمَ بِرِن نُ كُرُنمَ سِفَقٍ رَ عَ شْن مَ، عٍ شَ سَ عَ شُي رَ مّ هْرْ مْبَنشِ كُي.]]></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عَ مَسٍن، «ﭑ شَ نْندِ قَلَ وٌ بّ، يِ كَاحّ فِنّ مِسِكِينّ شَ هَدِيَ فبٌ دَنفِ نَ بٌورٍ بِرِن فبٍ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بَرِ مَ عٍ تَن شَ هَدِيَ كٍلِمَ عٍ شَ نَاقُلِ نَن كُي، كْنْ يِ كَاحّ فِنّ شَ هَدِيَ كٍلِمَ عَ شَ بَلٌي نَن كُي.»هْرْ مْبَنشِ شَ كَنّمَتِيُ ٢٤‏؛١ ٬ ٢، مَرَكِ ١٣‏؛١ ٬ ٢]]></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ندٍيٍ نُ وْيّنقٍ هْرْ مْبَنشِ شَ قٍ رَ، عَ تٌ نُ رَتٌقَنشِ فّمّ سَرٍ شْرْشْييٍ رَ، عَ نُن سٍ فبّتّيٍ، مِشِ نَشٍيٍ بَشِ سّرّشّ رَ. نَ كُي، عِسَ نَشَ عَ مَسٍ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يِ سٍ نَشٍيٍ بِرِن تٌشِ يِ كِ، لْشْي قَمَ عَ لِدٍ، فّمّ كٍرٍن مُ لُمَ عَ بٌورٍ قَرِ بٍ، عَ بِرِن نَبِرَ مَ نّ.»مَرَتَنتَنيِ، تْورّ، نُن حَشَنكَتّمَتِيُ ٢٤‏؛٣ ٬ ١٤، مَرَكِ ١٣‏؛٣ ٬ ٢٤]]></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عَ مَشْرِن، «كَرَ مْشْ، نَ قٍ سَ رَبَمَ مُن تّمُي؟ عَ مَن سَ كٌلٌنمَ تْنشُمَ مُندُن مَ عَ عَ قَقٍ رَبَدٍ؟»]]></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2026-06-15T08:25:31Z</dcterms:created>
  <dcterms:modified xsi:type="dcterms:W3CDTF">2026-06-15T08:25:31Z</dcterms:modified>
  <dc:title>Bible.com.au: لُكِ 21:1-38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